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4"/>
  </p:notesMasterIdLst>
  <p:sldIdLst>
    <p:sldId id="338" r:id="rId2"/>
    <p:sldId id="368" r:id="rId3"/>
    <p:sldId id="371" r:id="rId4"/>
    <p:sldId id="370" r:id="rId5"/>
    <p:sldId id="365" r:id="rId6"/>
    <p:sldId id="359" r:id="rId7"/>
    <p:sldId id="322" r:id="rId8"/>
    <p:sldId id="373" r:id="rId9"/>
    <p:sldId id="366" r:id="rId10"/>
    <p:sldId id="372" r:id="rId11"/>
    <p:sldId id="337" r:id="rId12"/>
    <p:sldId id="258" r:id="rId13"/>
  </p:sldIdLst>
  <p:sldSz cx="9144000" cy="5143500" type="screen16x9"/>
  <p:notesSz cx="6858000" cy="9144000"/>
  <p:embeddedFontLst>
    <p:embeddedFont>
      <p:font typeface="Atma" panose="020B0604020202020204" charset="0"/>
      <p:regular r:id="rId15"/>
      <p:bold r:id="rId16"/>
    </p:embeddedFont>
    <p:embeddedFont>
      <p:font typeface="Baloo Tammudu 2" panose="020B0604020202020204" charset="0"/>
      <p:regular r:id="rId17"/>
      <p:bold r:id="rId18"/>
    </p:embeddedFont>
    <p:embeddedFont>
      <p:font typeface="Bebas Neue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3F7D"/>
    <a:srgbClr val="D0C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7854EF-672E-410E-9938-00B9BFC170AD}">
  <a:tblStyle styleId="{0A7854EF-672E-410E-9938-00B9BFC170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5846"/>
  </p:normalViewPr>
  <p:slideViewPr>
    <p:cSldViewPr snapToGrid="0">
      <p:cViewPr varScale="1">
        <p:scale>
          <a:sx n="98" d="100"/>
          <a:sy n="98" d="100"/>
        </p:scale>
        <p:origin x="984" y="-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1440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910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1557c5ba4f9_0_1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1557c5ba4f9_0_1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048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4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69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05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67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762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860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620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9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2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3552" y="-130754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77657" y="-178903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49600" y="2300343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13" name="Google Shape;13;p2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6164148" y="3054540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2625" y="974250"/>
            <a:ext cx="5878500" cy="2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632750" y="3160835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/>
          <p:nvPr/>
        </p:nvSpPr>
        <p:spPr>
          <a:xfrm>
            <a:off x="5777657" y="-178903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5"/>
          <p:cNvGrpSpPr/>
          <p:nvPr/>
        </p:nvGrpSpPr>
        <p:grpSpPr>
          <a:xfrm flipH="1">
            <a:off x="-121499" y="1305817"/>
            <a:ext cx="841496" cy="855191"/>
            <a:chOff x="5967275" y="1212450"/>
            <a:chExt cx="1139775" cy="1158325"/>
          </a:xfrm>
        </p:grpSpPr>
        <p:sp>
          <p:nvSpPr>
            <p:cNvPr id="113" name="Google Shape;113;p5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7891789">
            <a:off x="8022406" y="-6884"/>
            <a:ext cx="1391480" cy="1735050"/>
            <a:chOff x="2386975" y="3180875"/>
            <a:chExt cx="1391500" cy="1735075"/>
          </a:xfrm>
        </p:grpSpPr>
        <p:sp>
          <p:nvSpPr>
            <p:cNvPr id="121" name="Google Shape;121;p5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5"/>
          <p:cNvGrpSpPr/>
          <p:nvPr/>
        </p:nvGrpSpPr>
        <p:grpSpPr>
          <a:xfrm flipH="1">
            <a:off x="7950034" y="895536"/>
            <a:ext cx="1723720" cy="2159011"/>
            <a:chOff x="610625" y="938625"/>
            <a:chExt cx="1230350" cy="1541050"/>
          </a:xfrm>
        </p:grpSpPr>
        <p:sp>
          <p:nvSpPr>
            <p:cNvPr id="144" name="Google Shape;144;p5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5"/>
          <p:cNvSpPr/>
          <p:nvPr/>
        </p:nvSpPr>
        <p:spPr>
          <a:xfrm>
            <a:off x="-749600" y="2300343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"/>
          <p:cNvSpPr/>
          <p:nvPr/>
        </p:nvSpPr>
        <p:spPr>
          <a:xfrm>
            <a:off x="6164148" y="3054540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"/>
          <p:cNvSpPr/>
          <p:nvPr/>
        </p:nvSpPr>
        <p:spPr>
          <a:xfrm>
            <a:off x="-923552" y="-130754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5"/>
          <p:cNvGrpSpPr/>
          <p:nvPr/>
        </p:nvGrpSpPr>
        <p:grpSpPr>
          <a:xfrm rot="-8247978">
            <a:off x="486039" y="-317581"/>
            <a:ext cx="904896" cy="1906082"/>
            <a:chOff x="4458800" y="2953350"/>
            <a:chExt cx="842025" cy="1773650"/>
          </a:xfrm>
        </p:grpSpPr>
        <p:sp>
          <p:nvSpPr>
            <p:cNvPr id="166" name="Google Shape;166;p5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5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5"/>
          <p:cNvGrpSpPr/>
          <p:nvPr/>
        </p:nvGrpSpPr>
        <p:grpSpPr>
          <a:xfrm rot="3626901">
            <a:off x="8048108" y="3517583"/>
            <a:ext cx="670823" cy="1064441"/>
            <a:chOff x="4491600" y="1128725"/>
            <a:chExt cx="911950" cy="1447225"/>
          </a:xfrm>
        </p:grpSpPr>
        <p:sp>
          <p:nvSpPr>
            <p:cNvPr id="189" name="Google Shape;189;p5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5"/>
          <p:cNvGrpSpPr/>
          <p:nvPr/>
        </p:nvGrpSpPr>
        <p:grpSpPr>
          <a:xfrm flipH="1">
            <a:off x="111450" y="3323625"/>
            <a:ext cx="1288450" cy="1640350"/>
            <a:chOff x="659300" y="3268175"/>
            <a:chExt cx="1288450" cy="1640350"/>
          </a:xfrm>
        </p:grpSpPr>
        <p:sp>
          <p:nvSpPr>
            <p:cNvPr id="192" name="Google Shape;192;p5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title" idx="2"/>
          </p:nvPr>
        </p:nvSpPr>
        <p:spPr>
          <a:xfrm>
            <a:off x="1709013" y="2641253"/>
            <a:ext cx="2587500" cy="4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"/>
          <p:cNvSpPr txBox="1">
            <a:spLocks noGrp="1"/>
          </p:cNvSpPr>
          <p:nvPr>
            <p:ph type="title" idx="3"/>
          </p:nvPr>
        </p:nvSpPr>
        <p:spPr>
          <a:xfrm>
            <a:off x="4847500" y="2641175"/>
            <a:ext cx="2587500" cy="4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subTitle" idx="1"/>
          </p:nvPr>
        </p:nvSpPr>
        <p:spPr>
          <a:xfrm>
            <a:off x="4852993" y="2998352"/>
            <a:ext cx="2587500" cy="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4"/>
          </p:nvPr>
        </p:nvSpPr>
        <p:spPr>
          <a:xfrm>
            <a:off x="1714513" y="2998352"/>
            <a:ext cx="2587500" cy="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7"/>
          <p:cNvGrpSpPr/>
          <p:nvPr/>
        </p:nvGrpSpPr>
        <p:grpSpPr>
          <a:xfrm rot="-3626901" flipH="1">
            <a:off x="292972" y="3687083"/>
            <a:ext cx="670823" cy="1064441"/>
            <a:chOff x="4491600" y="1128725"/>
            <a:chExt cx="911950" cy="1447225"/>
          </a:xfrm>
        </p:grpSpPr>
        <p:sp>
          <p:nvSpPr>
            <p:cNvPr id="281" name="Google Shape;281;p7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7"/>
          <p:cNvGrpSpPr/>
          <p:nvPr/>
        </p:nvGrpSpPr>
        <p:grpSpPr>
          <a:xfrm rot="2883859" flipH="1">
            <a:off x="17352" y="-217772"/>
            <a:ext cx="1391508" cy="1735085"/>
            <a:chOff x="2386975" y="3180875"/>
            <a:chExt cx="1391500" cy="1735075"/>
          </a:xfrm>
        </p:grpSpPr>
        <p:sp>
          <p:nvSpPr>
            <p:cNvPr id="284" name="Google Shape;284;p7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7"/>
          <p:cNvGrpSpPr/>
          <p:nvPr/>
        </p:nvGrpSpPr>
        <p:grpSpPr>
          <a:xfrm>
            <a:off x="7310785" y="-38889"/>
            <a:ext cx="1723720" cy="2159011"/>
            <a:chOff x="610625" y="938625"/>
            <a:chExt cx="1230350" cy="1541050"/>
          </a:xfrm>
        </p:grpSpPr>
        <p:sp>
          <p:nvSpPr>
            <p:cNvPr id="307" name="Google Shape;307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7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960763" y="2016025"/>
            <a:ext cx="35721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title"/>
          </p:nvPr>
        </p:nvSpPr>
        <p:spPr>
          <a:xfrm>
            <a:off x="960763" y="712175"/>
            <a:ext cx="31290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"/>
          <p:cNvSpPr>
            <a:spLocks noGrp="1"/>
          </p:cNvSpPr>
          <p:nvPr>
            <p:ph type="pic" idx="2"/>
          </p:nvPr>
        </p:nvSpPr>
        <p:spPr>
          <a:xfrm>
            <a:off x="4844238" y="990475"/>
            <a:ext cx="3339000" cy="318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"/>
          <p:cNvSpPr/>
          <p:nvPr/>
        </p:nvSpPr>
        <p:spPr>
          <a:xfrm flipH="1">
            <a:off x="6148931" y="287376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3"/>
          <p:cNvSpPr/>
          <p:nvPr/>
        </p:nvSpPr>
        <p:spPr>
          <a:xfrm flipH="1">
            <a:off x="-1452564" y="3713665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1" name="Google Shape;451;p13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52" name="Google Shape;452;p13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13"/>
          <p:cNvSpPr/>
          <p:nvPr/>
        </p:nvSpPr>
        <p:spPr>
          <a:xfrm flipH="1">
            <a:off x="-1560207" y="-1961059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3"/>
          <p:cNvSpPr/>
          <p:nvPr/>
        </p:nvSpPr>
        <p:spPr>
          <a:xfrm flipH="1">
            <a:off x="7395524" y="-169139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/>
          </p:nvPr>
        </p:nvSpPr>
        <p:spPr>
          <a:xfrm>
            <a:off x="2087475" y="1930227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525" y="1358552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"/>
          </p:nvPr>
        </p:nvSpPr>
        <p:spPr>
          <a:xfrm>
            <a:off x="2087475" y="2270475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3"/>
          </p:nvPr>
        </p:nvSpPr>
        <p:spPr>
          <a:xfrm>
            <a:off x="4822425" y="1930227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4" hasCustomPrompt="1"/>
          </p:nvPr>
        </p:nvSpPr>
        <p:spPr>
          <a:xfrm>
            <a:off x="5492475" y="1358552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2" name="Google Shape;462;p13"/>
          <p:cNvSpPr txBox="1">
            <a:spLocks noGrp="1"/>
          </p:cNvSpPr>
          <p:nvPr>
            <p:ph type="subTitle" idx="5"/>
          </p:nvPr>
        </p:nvSpPr>
        <p:spPr>
          <a:xfrm>
            <a:off x="4822425" y="2270475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6"/>
          </p:nvPr>
        </p:nvSpPr>
        <p:spPr>
          <a:xfrm>
            <a:off x="2087475" y="3647975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7" hasCustomPrompt="1"/>
          </p:nvPr>
        </p:nvSpPr>
        <p:spPr>
          <a:xfrm>
            <a:off x="2757525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8"/>
          </p:nvPr>
        </p:nvSpPr>
        <p:spPr>
          <a:xfrm>
            <a:off x="2087475" y="3989257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9"/>
          </p:nvPr>
        </p:nvSpPr>
        <p:spPr>
          <a:xfrm>
            <a:off x="4822425" y="3647975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title" idx="13" hasCustomPrompt="1"/>
          </p:nvPr>
        </p:nvSpPr>
        <p:spPr>
          <a:xfrm>
            <a:off x="5492475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8" name="Google Shape;468;p13"/>
          <p:cNvSpPr txBox="1">
            <a:spLocks noGrp="1"/>
          </p:cNvSpPr>
          <p:nvPr>
            <p:ph type="subTitle" idx="14"/>
          </p:nvPr>
        </p:nvSpPr>
        <p:spPr>
          <a:xfrm>
            <a:off x="4822425" y="3989257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4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76" name="Google Shape;476;p14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4"/>
          <p:cNvSpPr txBox="1">
            <a:spLocks noGrp="1"/>
          </p:cNvSpPr>
          <p:nvPr>
            <p:ph type="title"/>
          </p:nvPr>
        </p:nvSpPr>
        <p:spPr>
          <a:xfrm>
            <a:off x="2394600" y="1331922"/>
            <a:ext cx="43548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4"/>
          <p:cNvSpPr txBox="1">
            <a:spLocks noGrp="1"/>
          </p:cNvSpPr>
          <p:nvPr>
            <p:ph type="subTitle" idx="1"/>
          </p:nvPr>
        </p:nvSpPr>
        <p:spPr>
          <a:xfrm>
            <a:off x="2394600" y="2716663"/>
            <a:ext cx="43548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5_1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25"/>
          <p:cNvGrpSpPr/>
          <p:nvPr/>
        </p:nvGrpSpPr>
        <p:grpSpPr>
          <a:xfrm>
            <a:off x="8255118" y="2376142"/>
            <a:ext cx="841496" cy="855191"/>
            <a:chOff x="5967275" y="1212450"/>
            <a:chExt cx="1139775" cy="1158325"/>
          </a:xfrm>
        </p:grpSpPr>
        <p:sp>
          <p:nvSpPr>
            <p:cNvPr id="1209" name="Google Shape;1209;p25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25"/>
          <p:cNvSpPr/>
          <p:nvPr/>
        </p:nvSpPr>
        <p:spPr>
          <a:xfrm flipH="1">
            <a:off x="-1202125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25"/>
          <p:cNvGrpSpPr/>
          <p:nvPr/>
        </p:nvGrpSpPr>
        <p:grpSpPr>
          <a:xfrm>
            <a:off x="-187273" y="1572225"/>
            <a:ext cx="1288450" cy="1640350"/>
            <a:chOff x="659300" y="3268175"/>
            <a:chExt cx="1288450" cy="1640350"/>
          </a:xfrm>
        </p:grpSpPr>
        <p:sp>
          <p:nvSpPr>
            <p:cNvPr id="1218" name="Google Shape;1218;p25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5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5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5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5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5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5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1" name="Google Shape;1241;p25"/>
          <p:cNvSpPr/>
          <p:nvPr/>
        </p:nvSpPr>
        <p:spPr>
          <a:xfrm flipH="1">
            <a:off x="6750121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2" name="Google Shape;1242;p25"/>
          <p:cNvGrpSpPr/>
          <p:nvPr/>
        </p:nvGrpSpPr>
        <p:grpSpPr>
          <a:xfrm rot="8726078" flipH="1">
            <a:off x="7395275" y="-693752"/>
            <a:ext cx="1849296" cy="2305906"/>
            <a:chOff x="2386975" y="3180875"/>
            <a:chExt cx="1391500" cy="1735075"/>
          </a:xfrm>
        </p:grpSpPr>
        <p:sp>
          <p:nvSpPr>
            <p:cNvPr id="1243" name="Google Shape;1243;p25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5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5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25"/>
          <p:cNvGrpSpPr/>
          <p:nvPr/>
        </p:nvGrpSpPr>
        <p:grpSpPr>
          <a:xfrm rot="1063801">
            <a:off x="-227892" y="-423545"/>
            <a:ext cx="1570468" cy="1800987"/>
            <a:chOff x="3056825" y="-2290075"/>
            <a:chExt cx="1465250" cy="1680325"/>
          </a:xfrm>
        </p:grpSpPr>
        <p:sp>
          <p:nvSpPr>
            <p:cNvPr id="1266" name="Google Shape;1266;p25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5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1" name="Google Shape;1281;p25"/>
          <p:cNvSpPr/>
          <p:nvPr/>
        </p:nvSpPr>
        <p:spPr>
          <a:xfrm rot="1203577" flipH="1">
            <a:off x="-1434301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25"/>
          <p:cNvSpPr/>
          <p:nvPr/>
        </p:nvSpPr>
        <p:spPr>
          <a:xfrm flipH="1">
            <a:off x="6927263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25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4" name="Google Shape;1284;p25"/>
          <p:cNvGrpSpPr/>
          <p:nvPr/>
        </p:nvGrpSpPr>
        <p:grpSpPr>
          <a:xfrm rot="-1952464" flipH="1">
            <a:off x="310359" y="3016186"/>
            <a:ext cx="842019" cy="1773637"/>
            <a:chOff x="4458800" y="2953350"/>
            <a:chExt cx="842025" cy="1773650"/>
          </a:xfrm>
        </p:grpSpPr>
        <p:sp>
          <p:nvSpPr>
            <p:cNvPr id="1285" name="Google Shape;1285;p25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5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5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5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5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5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5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5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5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5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5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5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5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5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5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5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5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9" name="Google Shape;130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25"/>
          <p:cNvSpPr txBox="1">
            <a:spLocks noGrp="1"/>
          </p:cNvSpPr>
          <p:nvPr>
            <p:ph type="title" idx="2"/>
          </p:nvPr>
        </p:nvSpPr>
        <p:spPr>
          <a:xfrm>
            <a:off x="1101175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1" name="Google Shape;1311;p25"/>
          <p:cNvSpPr txBox="1">
            <a:spLocks noGrp="1"/>
          </p:cNvSpPr>
          <p:nvPr>
            <p:ph type="subTitle" idx="1"/>
          </p:nvPr>
        </p:nvSpPr>
        <p:spPr>
          <a:xfrm>
            <a:off x="1101175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25"/>
          <p:cNvSpPr txBox="1">
            <a:spLocks noGrp="1"/>
          </p:cNvSpPr>
          <p:nvPr>
            <p:ph type="title" idx="3"/>
          </p:nvPr>
        </p:nvSpPr>
        <p:spPr>
          <a:xfrm>
            <a:off x="3578947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3" name="Google Shape;1313;p25"/>
          <p:cNvSpPr txBox="1">
            <a:spLocks noGrp="1"/>
          </p:cNvSpPr>
          <p:nvPr>
            <p:ph type="subTitle" idx="4"/>
          </p:nvPr>
        </p:nvSpPr>
        <p:spPr>
          <a:xfrm>
            <a:off x="3579000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5"/>
          <p:cNvSpPr txBox="1">
            <a:spLocks noGrp="1"/>
          </p:cNvSpPr>
          <p:nvPr>
            <p:ph type="title" idx="5"/>
          </p:nvPr>
        </p:nvSpPr>
        <p:spPr>
          <a:xfrm>
            <a:off x="2340113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5" name="Google Shape;1315;p25"/>
          <p:cNvSpPr txBox="1">
            <a:spLocks noGrp="1"/>
          </p:cNvSpPr>
          <p:nvPr>
            <p:ph type="subTitle" idx="6"/>
          </p:nvPr>
        </p:nvSpPr>
        <p:spPr>
          <a:xfrm>
            <a:off x="2340113" y="3572325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6" name="Google Shape;1316;p25"/>
          <p:cNvSpPr txBox="1">
            <a:spLocks noGrp="1"/>
          </p:cNvSpPr>
          <p:nvPr>
            <p:ph type="title" idx="7"/>
          </p:nvPr>
        </p:nvSpPr>
        <p:spPr>
          <a:xfrm>
            <a:off x="4817885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7" name="Google Shape;1317;p25"/>
          <p:cNvSpPr txBox="1">
            <a:spLocks noGrp="1"/>
          </p:cNvSpPr>
          <p:nvPr>
            <p:ph type="subTitle" idx="8"/>
          </p:nvPr>
        </p:nvSpPr>
        <p:spPr>
          <a:xfrm>
            <a:off x="4817885" y="3572325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25"/>
          <p:cNvSpPr txBox="1">
            <a:spLocks noGrp="1"/>
          </p:cNvSpPr>
          <p:nvPr>
            <p:ph type="title" idx="9"/>
          </p:nvPr>
        </p:nvSpPr>
        <p:spPr>
          <a:xfrm>
            <a:off x="6056725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9" name="Google Shape;1319;p25"/>
          <p:cNvSpPr txBox="1">
            <a:spLocks noGrp="1"/>
          </p:cNvSpPr>
          <p:nvPr>
            <p:ph type="subTitle" idx="13"/>
          </p:nvPr>
        </p:nvSpPr>
        <p:spPr>
          <a:xfrm>
            <a:off x="6056725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3"/>
          <p:cNvSpPr/>
          <p:nvPr/>
        </p:nvSpPr>
        <p:spPr>
          <a:xfrm rot="10800000">
            <a:off x="6739556" y="-1732849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33"/>
          <p:cNvSpPr/>
          <p:nvPr/>
        </p:nvSpPr>
        <p:spPr>
          <a:xfrm rot="10800000">
            <a:off x="-1578602" y="-1371984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33"/>
          <p:cNvSpPr/>
          <p:nvPr/>
        </p:nvSpPr>
        <p:spPr>
          <a:xfrm rot="10800000">
            <a:off x="-1438557" y="287274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33"/>
          <p:cNvSpPr/>
          <p:nvPr/>
        </p:nvSpPr>
        <p:spPr>
          <a:xfrm rot="10800000">
            <a:off x="7343399" y="3510618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2" name="Google Shape;1842;p33"/>
          <p:cNvGrpSpPr/>
          <p:nvPr/>
        </p:nvGrpSpPr>
        <p:grpSpPr>
          <a:xfrm rot="1063801">
            <a:off x="8036633" y="335580"/>
            <a:ext cx="1570468" cy="1800987"/>
            <a:chOff x="3056825" y="-2290075"/>
            <a:chExt cx="1465250" cy="1680325"/>
          </a:xfrm>
        </p:grpSpPr>
        <p:sp>
          <p:nvSpPr>
            <p:cNvPr id="1843" name="Google Shape;1843;p33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8" name="Google Shape;1858;p33"/>
          <p:cNvGrpSpPr/>
          <p:nvPr/>
        </p:nvGrpSpPr>
        <p:grpSpPr>
          <a:xfrm rot="-5400000">
            <a:off x="7493627" y="-188300"/>
            <a:ext cx="1288450" cy="1640350"/>
            <a:chOff x="659300" y="3268175"/>
            <a:chExt cx="1288450" cy="1640350"/>
          </a:xfrm>
        </p:grpSpPr>
        <p:sp>
          <p:nvSpPr>
            <p:cNvPr id="1859" name="Google Shape;1859;p33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3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3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33"/>
          <p:cNvGrpSpPr/>
          <p:nvPr/>
        </p:nvGrpSpPr>
        <p:grpSpPr>
          <a:xfrm rot="3087821" flipH="1">
            <a:off x="-33390" y="3004984"/>
            <a:ext cx="842011" cy="1773620"/>
            <a:chOff x="4458800" y="2953350"/>
            <a:chExt cx="842025" cy="1773650"/>
          </a:xfrm>
        </p:grpSpPr>
        <p:sp>
          <p:nvSpPr>
            <p:cNvPr id="1883" name="Google Shape;1883;p33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3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3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3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3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3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3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3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3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3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3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3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3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3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3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33"/>
          <p:cNvGrpSpPr/>
          <p:nvPr/>
        </p:nvGrpSpPr>
        <p:grpSpPr>
          <a:xfrm rot="-2166787" flipH="1">
            <a:off x="-328502" y="3806510"/>
            <a:ext cx="1565546" cy="1952095"/>
            <a:chOff x="2386975" y="3180875"/>
            <a:chExt cx="1391500" cy="1735075"/>
          </a:xfrm>
        </p:grpSpPr>
        <p:sp>
          <p:nvSpPr>
            <p:cNvPr id="1905" name="Google Shape;1905;p33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3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3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3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3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3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3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3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7" name="Google Shape;1927;p3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34"/>
          <p:cNvSpPr/>
          <p:nvPr/>
        </p:nvSpPr>
        <p:spPr>
          <a:xfrm rot="10800000" flipH="1">
            <a:off x="5351999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34"/>
          <p:cNvSpPr/>
          <p:nvPr/>
        </p:nvSpPr>
        <p:spPr>
          <a:xfrm rot="10800000" flipH="1">
            <a:off x="-1279774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34"/>
          <p:cNvSpPr/>
          <p:nvPr/>
        </p:nvSpPr>
        <p:spPr>
          <a:xfrm rot="-9596423" flipH="1">
            <a:off x="6424794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34"/>
          <p:cNvSpPr/>
          <p:nvPr/>
        </p:nvSpPr>
        <p:spPr>
          <a:xfrm rot="10800000" flipH="1">
            <a:off x="-1656575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3" name="Google Shape;1933;p34"/>
          <p:cNvGrpSpPr/>
          <p:nvPr/>
        </p:nvGrpSpPr>
        <p:grpSpPr>
          <a:xfrm flipH="1">
            <a:off x="176426" y="3895730"/>
            <a:ext cx="841496" cy="855191"/>
            <a:chOff x="5967275" y="1212450"/>
            <a:chExt cx="1139775" cy="1158325"/>
          </a:xfrm>
        </p:grpSpPr>
        <p:sp>
          <p:nvSpPr>
            <p:cNvPr id="1934" name="Google Shape;1934;p34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4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4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1" name="Google Shape;1941;p34"/>
          <p:cNvGrpSpPr/>
          <p:nvPr/>
        </p:nvGrpSpPr>
        <p:grpSpPr>
          <a:xfrm>
            <a:off x="7686352" y="3503150"/>
            <a:ext cx="1288450" cy="1640350"/>
            <a:chOff x="659300" y="3268175"/>
            <a:chExt cx="1288450" cy="1640350"/>
          </a:xfrm>
        </p:grpSpPr>
        <p:sp>
          <p:nvSpPr>
            <p:cNvPr id="1942" name="Google Shape;1942;p34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4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4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4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4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4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4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4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4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4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4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5" name="Google Shape;1965;p34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6" name="Google Shape;1966;p34"/>
          <p:cNvGrpSpPr/>
          <p:nvPr/>
        </p:nvGrpSpPr>
        <p:grpSpPr>
          <a:xfrm rot="9044330" flipH="1">
            <a:off x="7791809" y="-229600"/>
            <a:ext cx="1077529" cy="2269717"/>
            <a:chOff x="4458800" y="2953350"/>
            <a:chExt cx="842025" cy="1773650"/>
          </a:xfrm>
        </p:grpSpPr>
        <p:sp>
          <p:nvSpPr>
            <p:cNvPr id="1967" name="Google Shape;1967;p3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8" name="Google Shape;1988;p34"/>
          <p:cNvGrpSpPr/>
          <p:nvPr/>
        </p:nvGrpSpPr>
        <p:grpSpPr>
          <a:xfrm flipH="1">
            <a:off x="-57890" y="-348126"/>
            <a:ext cx="1723720" cy="2159011"/>
            <a:chOff x="610625" y="938625"/>
            <a:chExt cx="1230350" cy="1541050"/>
          </a:xfrm>
        </p:grpSpPr>
        <p:sp>
          <p:nvSpPr>
            <p:cNvPr id="1989" name="Google Shape;1989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4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4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4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4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4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4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4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4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4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4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4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4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4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4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4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4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A60B">
            <a:alpha val="37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18C088-694B-6998-92E9-D3643EF179F0}"/>
              </a:ext>
            </a:extLst>
          </p:cNvPr>
          <p:cNvSpPr txBox="1"/>
          <p:nvPr userDrawn="1"/>
        </p:nvSpPr>
        <p:spPr>
          <a:xfrm>
            <a:off x="0" y="-1466165"/>
            <a:ext cx="9144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5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tma"/>
              <a:buNone/>
              <a:defRPr sz="3500">
                <a:solidFill>
                  <a:schemeClr val="dk2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8" r:id="rId4"/>
    <p:sldLayoutId id="2147483659" r:id="rId5"/>
    <p:sldLayoutId id="2147483660" r:id="rId6"/>
    <p:sldLayoutId id="2147483671" r:id="rId7"/>
    <p:sldLayoutId id="2147483679" r:id="rId8"/>
    <p:sldLayoutId id="214748368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3" name="Google Shape;2133;p38"/>
          <p:cNvGrpSpPr/>
          <p:nvPr/>
        </p:nvGrpSpPr>
        <p:grpSpPr>
          <a:xfrm rot="3626901">
            <a:off x="7133220" y="3302683"/>
            <a:ext cx="670823" cy="1064441"/>
            <a:chOff x="4491600" y="1128725"/>
            <a:chExt cx="911950" cy="1447225"/>
          </a:xfrm>
        </p:grpSpPr>
        <p:sp>
          <p:nvSpPr>
            <p:cNvPr id="2134" name="Google Shape;2134;p38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6" name="Google Shape;2136;p38"/>
          <p:cNvGrpSpPr/>
          <p:nvPr/>
        </p:nvGrpSpPr>
        <p:grpSpPr>
          <a:xfrm>
            <a:off x="1260013" y="539400"/>
            <a:ext cx="6623713" cy="373417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07B7391-C066-871A-9B62-A59855D7359C}"/>
              </a:ext>
            </a:extLst>
          </p:cNvPr>
          <p:cNvGrpSpPr/>
          <p:nvPr/>
        </p:nvGrpSpPr>
        <p:grpSpPr>
          <a:xfrm>
            <a:off x="6904452" y="1697393"/>
            <a:ext cx="2298303" cy="3363013"/>
            <a:chOff x="6783359" y="1697393"/>
            <a:chExt cx="2298303" cy="3363013"/>
          </a:xfrm>
        </p:grpSpPr>
        <p:sp>
          <p:nvSpPr>
            <p:cNvPr id="2145" name="Google Shape;2145;p38"/>
            <p:cNvSpPr/>
            <p:nvPr/>
          </p:nvSpPr>
          <p:spPr>
            <a:xfrm>
              <a:off x="6783359" y="2332796"/>
              <a:ext cx="295193" cy="316391"/>
            </a:xfrm>
            <a:custGeom>
              <a:avLst/>
              <a:gdLst/>
              <a:ahLst/>
              <a:cxnLst/>
              <a:rect l="l" t="t" r="r" b="b"/>
              <a:pathLst>
                <a:path w="5069" h="5433" extrusionOk="0">
                  <a:moveTo>
                    <a:pt x="5068" y="3744"/>
                  </a:moveTo>
                  <a:cubicBezTo>
                    <a:pt x="4498" y="2420"/>
                    <a:pt x="3904" y="1484"/>
                    <a:pt x="3425" y="868"/>
                  </a:cubicBezTo>
                  <a:cubicBezTo>
                    <a:pt x="2945" y="274"/>
                    <a:pt x="2672" y="0"/>
                    <a:pt x="2466" y="69"/>
                  </a:cubicBezTo>
                  <a:cubicBezTo>
                    <a:pt x="2238" y="160"/>
                    <a:pt x="2238" y="685"/>
                    <a:pt x="2261" y="936"/>
                  </a:cubicBezTo>
                  <a:cubicBezTo>
                    <a:pt x="2169" y="845"/>
                    <a:pt x="1850" y="502"/>
                    <a:pt x="1348" y="457"/>
                  </a:cubicBezTo>
                  <a:cubicBezTo>
                    <a:pt x="1211" y="457"/>
                    <a:pt x="709" y="411"/>
                    <a:pt x="503" y="753"/>
                  </a:cubicBezTo>
                  <a:cubicBezTo>
                    <a:pt x="343" y="1005"/>
                    <a:pt x="457" y="1324"/>
                    <a:pt x="480" y="1370"/>
                  </a:cubicBezTo>
                  <a:cubicBezTo>
                    <a:pt x="457" y="1393"/>
                    <a:pt x="206" y="1507"/>
                    <a:pt x="138" y="1781"/>
                  </a:cubicBezTo>
                  <a:cubicBezTo>
                    <a:pt x="69" y="1986"/>
                    <a:pt x="161" y="2237"/>
                    <a:pt x="343" y="2374"/>
                  </a:cubicBezTo>
                  <a:cubicBezTo>
                    <a:pt x="184" y="2420"/>
                    <a:pt x="47" y="2557"/>
                    <a:pt x="24" y="2716"/>
                  </a:cubicBezTo>
                  <a:cubicBezTo>
                    <a:pt x="1" y="2899"/>
                    <a:pt x="69" y="3082"/>
                    <a:pt x="252" y="3173"/>
                  </a:cubicBezTo>
                  <a:cubicBezTo>
                    <a:pt x="229" y="3196"/>
                    <a:pt x="115" y="3333"/>
                    <a:pt x="138" y="3515"/>
                  </a:cubicBezTo>
                  <a:cubicBezTo>
                    <a:pt x="161" y="3698"/>
                    <a:pt x="321" y="3881"/>
                    <a:pt x="572" y="3903"/>
                  </a:cubicBezTo>
                  <a:cubicBezTo>
                    <a:pt x="891" y="4314"/>
                    <a:pt x="1599" y="5090"/>
                    <a:pt x="2763" y="5364"/>
                  </a:cubicBezTo>
                  <a:cubicBezTo>
                    <a:pt x="2991" y="5410"/>
                    <a:pt x="3219" y="5433"/>
                    <a:pt x="3448" y="5433"/>
                  </a:cubicBezTo>
                  <a:cubicBezTo>
                    <a:pt x="3973" y="4862"/>
                    <a:pt x="4520" y="4314"/>
                    <a:pt x="5068" y="3744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6928248" y="2460388"/>
              <a:ext cx="23993" cy="154265"/>
            </a:xfrm>
            <a:custGeom>
              <a:avLst/>
              <a:gdLst/>
              <a:ahLst/>
              <a:cxnLst/>
              <a:rect l="l" t="t" r="r" b="b"/>
              <a:pathLst>
                <a:path w="412" h="2649" extrusionOk="0">
                  <a:moveTo>
                    <a:pt x="320" y="0"/>
                  </a:moveTo>
                  <a:cubicBezTo>
                    <a:pt x="206" y="913"/>
                    <a:pt x="229" y="1781"/>
                    <a:pt x="412" y="2648"/>
                  </a:cubicBezTo>
                  <a:cubicBezTo>
                    <a:pt x="24" y="1849"/>
                    <a:pt x="1" y="845"/>
                    <a:pt x="3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6977457" y="2471045"/>
              <a:ext cx="25332" cy="154206"/>
            </a:xfrm>
            <a:custGeom>
              <a:avLst/>
              <a:gdLst/>
              <a:ahLst/>
              <a:cxnLst/>
              <a:rect l="l" t="t" r="r" b="b"/>
              <a:pathLst>
                <a:path w="435" h="2648" extrusionOk="0">
                  <a:moveTo>
                    <a:pt x="343" y="0"/>
                  </a:moveTo>
                  <a:lnTo>
                    <a:pt x="343" y="0"/>
                  </a:lnTo>
                  <a:cubicBezTo>
                    <a:pt x="0" y="845"/>
                    <a:pt x="46" y="1826"/>
                    <a:pt x="434" y="2648"/>
                  </a:cubicBezTo>
                  <a:cubicBezTo>
                    <a:pt x="252" y="1758"/>
                    <a:pt x="229" y="890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6867101" y="2397902"/>
              <a:ext cx="125788" cy="176510"/>
            </a:xfrm>
            <a:custGeom>
              <a:avLst/>
              <a:gdLst/>
              <a:ahLst/>
              <a:cxnLst/>
              <a:rect l="l" t="t" r="r" b="b"/>
              <a:pathLst>
                <a:path w="2160" h="3031" extrusionOk="0">
                  <a:moveTo>
                    <a:pt x="1690" y="1"/>
                  </a:moveTo>
                  <a:cubicBezTo>
                    <a:pt x="1754" y="171"/>
                    <a:pt x="1658" y="362"/>
                    <a:pt x="1515" y="461"/>
                  </a:cubicBezTo>
                  <a:lnTo>
                    <a:pt x="1515" y="461"/>
                  </a:lnTo>
                  <a:cubicBezTo>
                    <a:pt x="1512" y="460"/>
                    <a:pt x="1510" y="458"/>
                    <a:pt x="1507" y="457"/>
                  </a:cubicBezTo>
                  <a:lnTo>
                    <a:pt x="1507" y="466"/>
                  </a:lnTo>
                  <a:lnTo>
                    <a:pt x="1507" y="466"/>
                  </a:lnTo>
                  <a:cubicBezTo>
                    <a:pt x="1500" y="471"/>
                    <a:pt x="1492" y="476"/>
                    <a:pt x="1485" y="480"/>
                  </a:cubicBezTo>
                  <a:cubicBezTo>
                    <a:pt x="1462" y="480"/>
                    <a:pt x="1462" y="503"/>
                    <a:pt x="1485" y="526"/>
                  </a:cubicBezTo>
                  <a:cubicBezTo>
                    <a:pt x="1622" y="594"/>
                    <a:pt x="1827" y="685"/>
                    <a:pt x="1850" y="868"/>
                  </a:cubicBezTo>
                  <a:cubicBezTo>
                    <a:pt x="1790" y="1032"/>
                    <a:pt x="1585" y="1089"/>
                    <a:pt x="1386" y="1109"/>
                  </a:cubicBezTo>
                  <a:lnTo>
                    <a:pt x="1386" y="1109"/>
                  </a:lnTo>
                  <a:cubicBezTo>
                    <a:pt x="1353" y="1106"/>
                    <a:pt x="1320" y="1105"/>
                    <a:pt x="1285" y="1105"/>
                  </a:cubicBezTo>
                  <a:cubicBezTo>
                    <a:pt x="1218" y="1105"/>
                    <a:pt x="1148" y="1109"/>
                    <a:pt x="1074" y="1119"/>
                  </a:cubicBezTo>
                  <a:cubicBezTo>
                    <a:pt x="1051" y="1142"/>
                    <a:pt x="1028" y="1165"/>
                    <a:pt x="1028" y="1188"/>
                  </a:cubicBezTo>
                  <a:cubicBezTo>
                    <a:pt x="1028" y="1233"/>
                    <a:pt x="1051" y="1256"/>
                    <a:pt x="1097" y="1256"/>
                  </a:cubicBezTo>
                  <a:cubicBezTo>
                    <a:pt x="1173" y="1256"/>
                    <a:pt x="1260" y="1256"/>
                    <a:pt x="1343" y="1242"/>
                  </a:cubicBezTo>
                  <a:lnTo>
                    <a:pt x="1343" y="1242"/>
                  </a:lnTo>
                  <a:cubicBezTo>
                    <a:pt x="1552" y="1255"/>
                    <a:pt x="1769" y="1330"/>
                    <a:pt x="1850" y="1507"/>
                  </a:cubicBezTo>
                  <a:cubicBezTo>
                    <a:pt x="1895" y="1758"/>
                    <a:pt x="1485" y="1941"/>
                    <a:pt x="1256" y="1986"/>
                  </a:cubicBezTo>
                  <a:cubicBezTo>
                    <a:pt x="1211" y="1986"/>
                    <a:pt x="1188" y="2078"/>
                    <a:pt x="1234" y="2101"/>
                  </a:cubicBezTo>
                  <a:cubicBezTo>
                    <a:pt x="2124" y="2674"/>
                    <a:pt x="905" y="2991"/>
                    <a:pt x="253" y="2991"/>
                  </a:cubicBezTo>
                  <a:cubicBezTo>
                    <a:pt x="152" y="2991"/>
                    <a:pt x="65" y="2983"/>
                    <a:pt x="1" y="2968"/>
                  </a:cubicBezTo>
                  <a:lnTo>
                    <a:pt x="1" y="2968"/>
                  </a:lnTo>
                  <a:cubicBezTo>
                    <a:pt x="115" y="3010"/>
                    <a:pt x="272" y="3031"/>
                    <a:pt x="444" y="3031"/>
                  </a:cubicBezTo>
                  <a:cubicBezTo>
                    <a:pt x="1162" y="3031"/>
                    <a:pt x="2149" y="2676"/>
                    <a:pt x="1451" y="2083"/>
                  </a:cubicBezTo>
                  <a:lnTo>
                    <a:pt x="1451" y="2083"/>
                  </a:lnTo>
                  <a:cubicBezTo>
                    <a:pt x="2159" y="1856"/>
                    <a:pt x="2145" y="1329"/>
                    <a:pt x="1644" y="1159"/>
                  </a:cubicBezTo>
                  <a:lnTo>
                    <a:pt x="1644" y="1159"/>
                  </a:lnTo>
                  <a:cubicBezTo>
                    <a:pt x="1787" y="1108"/>
                    <a:pt x="1925" y="1027"/>
                    <a:pt x="1941" y="868"/>
                  </a:cubicBezTo>
                  <a:cubicBezTo>
                    <a:pt x="1920" y="662"/>
                    <a:pt x="1732" y="567"/>
                    <a:pt x="1561" y="483"/>
                  </a:cubicBezTo>
                  <a:lnTo>
                    <a:pt x="1561" y="483"/>
                  </a:lnTo>
                  <a:cubicBezTo>
                    <a:pt x="1626" y="428"/>
                    <a:pt x="1677" y="370"/>
                    <a:pt x="1713" y="297"/>
                  </a:cubicBezTo>
                  <a:cubicBezTo>
                    <a:pt x="1736" y="183"/>
                    <a:pt x="1736" y="92"/>
                    <a:pt x="16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6853824" y="2463533"/>
              <a:ext cx="105056" cy="18169"/>
            </a:xfrm>
            <a:custGeom>
              <a:avLst/>
              <a:gdLst/>
              <a:ahLst/>
              <a:cxnLst/>
              <a:rect l="l" t="t" r="r" b="b"/>
              <a:pathLst>
                <a:path w="1804" h="312" extrusionOk="0">
                  <a:moveTo>
                    <a:pt x="1169" y="0"/>
                  </a:moveTo>
                  <a:cubicBezTo>
                    <a:pt x="758" y="0"/>
                    <a:pt x="345" y="102"/>
                    <a:pt x="1" y="312"/>
                  </a:cubicBezTo>
                  <a:cubicBezTo>
                    <a:pt x="617" y="198"/>
                    <a:pt x="1188" y="129"/>
                    <a:pt x="1804" y="83"/>
                  </a:cubicBezTo>
                  <a:cubicBezTo>
                    <a:pt x="1600" y="28"/>
                    <a:pt x="1385" y="0"/>
                    <a:pt x="1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6851203" y="2512043"/>
              <a:ext cx="103717" cy="17529"/>
            </a:xfrm>
            <a:custGeom>
              <a:avLst/>
              <a:gdLst/>
              <a:ahLst/>
              <a:cxnLst/>
              <a:rect l="l" t="t" r="r" b="b"/>
              <a:pathLst>
                <a:path w="1781" h="301" extrusionOk="0">
                  <a:moveTo>
                    <a:pt x="1154" y="1"/>
                  </a:moveTo>
                  <a:cubicBezTo>
                    <a:pt x="752" y="1"/>
                    <a:pt x="342" y="107"/>
                    <a:pt x="0" y="300"/>
                  </a:cubicBezTo>
                  <a:cubicBezTo>
                    <a:pt x="594" y="186"/>
                    <a:pt x="1164" y="118"/>
                    <a:pt x="1780" y="95"/>
                  </a:cubicBezTo>
                  <a:cubicBezTo>
                    <a:pt x="1582" y="31"/>
                    <a:pt x="1369" y="1"/>
                    <a:pt x="1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6855163" y="2412170"/>
              <a:ext cx="99757" cy="16364"/>
            </a:xfrm>
            <a:custGeom>
              <a:avLst/>
              <a:gdLst/>
              <a:ahLst/>
              <a:cxnLst/>
              <a:rect l="l" t="t" r="r" b="b"/>
              <a:pathLst>
                <a:path w="1713" h="281" extrusionOk="0">
                  <a:moveTo>
                    <a:pt x="879" y="1"/>
                  </a:moveTo>
                  <a:cubicBezTo>
                    <a:pt x="563" y="1"/>
                    <a:pt x="248" y="92"/>
                    <a:pt x="1" y="281"/>
                  </a:cubicBezTo>
                  <a:cubicBezTo>
                    <a:pt x="310" y="194"/>
                    <a:pt x="612" y="154"/>
                    <a:pt x="919" y="154"/>
                  </a:cubicBezTo>
                  <a:cubicBezTo>
                    <a:pt x="1178" y="154"/>
                    <a:pt x="1441" y="183"/>
                    <a:pt x="1712" y="235"/>
                  </a:cubicBezTo>
                  <a:cubicBezTo>
                    <a:pt x="1470" y="81"/>
                    <a:pt x="1174" y="1"/>
                    <a:pt x="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6895054" y="2245035"/>
              <a:ext cx="66504" cy="146286"/>
            </a:xfrm>
            <a:custGeom>
              <a:avLst/>
              <a:gdLst/>
              <a:ahLst/>
              <a:cxnLst/>
              <a:rect l="l" t="t" r="r" b="b"/>
              <a:pathLst>
                <a:path w="1142" h="2512" extrusionOk="0">
                  <a:moveTo>
                    <a:pt x="1096" y="2512"/>
                  </a:moveTo>
                  <a:cubicBezTo>
                    <a:pt x="1027" y="2443"/>
                    <a:pt x="913" y="2375"/>
                    <a:pt x="799" y="2306"/>
                  </a:cubicBezTo>
                  <a:cubicBezTo>
                    <a:pt x="502" y="2124"/>
                    <a:pt x="183" y="2124"/>
                    <a:pt x="46" y="2146"/>
                  </a:cubicBezTo>
                  <a:lnTo>
                    <a:pt x="46" y="686"/>
                  </a:lnTo>
                  <a:cubicBezTo>
                    <a:pt x="0" y="297"/>
                    <a:pt x="297" y="1"/>
                    <a:pt x="594" y="1"/>
                  </a:cubicBezTo>
                  <a:cubicBezTo>
                    <a:pt x="868" y="24"/>
                    <a:pt x="1142" y="320"/>
                    <a:pt x="1096" y="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6897675" y="2558747"/>
              <a:ext cx="57245" cy="109074"/>
            </a:xfrm>
            <a:custGeom>
              <a:avLst/>
              <a:gdLst/>
              <a:ahLst/>
              <a:cxnLst/>
              <a:rect l="l" t="t" r="r" b="b"/>
              <a:pathLst>
                <a:path w="983" h="1873" extrusionOk="0">
                  <a:moveTo>
                    <a:pt x="982" y="1667"/>
                  </a:moveTo>
                  <a:cubicBezTo>
                    <a:pt x="914" y="1712"/>
                    <a:pt x="686" y="1872"/>
                    <a:pt x="389" y="1827"/>
                  </a:cubicBezTo>
                  <a:cubicBezTo>
                    <a:pt x="184" y="1804"/>
                    <a:pt x="69" y="1712"/>
                    <a:pt x="1" y="1667"/>
                  </a:cubicBezTo>
                  <a:lnTo>
                    <a:pt x="1" y="274"/>
                  </a:lnTo>
                  <a:cubicBezTo>
                    <a:pt x="69" y="252"/>
                    <a:pt x="161" y="252"/>
                    <a:pt x="252" y="229"/>
                  </a:cubicBezTo>
                  <a:cubicBezTo>
                    <a:pt x="549" y="183"/>
                    <a:pt x="800" y="92"/>
                    <a:pt x="982" y="1"/>
                  </a:cubicBezTo>
                  <a:cubicBezTo>
                    <a:pt x="982" y="548"/>
                    <a:pt x="982" y="1119"/>
                    <a:pt x="982" y="1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4" name="Google Shape;2154;p38"/>
            <p:cNvGrpSpPr/>
            <p:nvPr/>
          </p:nvGrpSpPr>
          <p:grpSpPr>
            <a:xfrm>
              <a:off x="6832568" y="1697393"/>
              <a:ext cx="2249094" cy="3363013"/>
              <a:chOff x="6832568" y="1697393"/>
              <a:chExt cx="2249094" cy="3363013"/>
            </a:xfrm>
          </p:grpSpPr>
          <p:sp>
            <p:nvSpPr>
              <p:cNvPr id="2155" name="Google Shape;2155;p38"/>
              <p:cNvSpPr/>
              <p:nvPr/>
            </p:nvSpPr>
            <p:spPr>
              <a:xfrm>
                <a:off x="7128984" y="4822400"/>
                <a:ext cx="1175124" cy="238006"/>
              </a:xfrm>
              <a:custGeom>
                <a:avLst/>
                <a:gdLst/>
                <a:ahLst/>
                <a:cxnLst/>
                <a:rect l="l" t="t" r="r" b="b"/>
                <a:pathLst>
                  <a:path w="20179" h="4087" extrusionOk="0">
                    <a:moveTo>
                      <a:pt x="20178" y="2032"/>
                    </a:moveTo>
                    <a:cubicBezTo>
                      <a:pt x="20178" y="3174"/>
                      <a:pt x="15659" y="4087"/>
                      <a:pt x="10089" y="4087"/>
                    </a:cubicBezTo>
                    <a:cubicBezTo>
                      <a:pt x="4520" y="4087"/>
                      <a:pt x="1" y="3174"/>
                      <a:pt x="1" y="2032"/>
                    </a:cubicBezTo>
                    <a:cubicBezTo>
                      <a:pt x="1" y="914"/>
                      <a:pt x="4520" y="1"/>
                      <a:pt x="10089" y="1"/>
                    </a:cubicBezTo>
                    <a:cubicBezTo>
                      <a:pt x="15659" y="1"/>
                      <a:pt x="20178" y="914"/>
                      <a:pt x="20178" y="203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7695261" y="3926513"/>
                <a:ext cx="448002" cy="103023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7691" extrusionOk="0">
                    <a:moveTo>
                      <a:pt x="4999" y="1"/>
                    </a:moveTo>
                    <a:cubicBezTo>
                      <a:pt x="4725" y="4817"/>
                      <a:pt x="4428" y="9633"/>
                      <a:pt x="4154" y="14472"/>
                    </a:cubicBezTo>
                    <a:cubicBezTo>
                      <a:pt x="6528" y="15294"/>
                      <a:pt x="7692" y="15956"/>
                      <a:pt x="7624" y="16458"/>
                    </a:cubicBezTo>
                    <a:cubicBezTo>
                      <a:pt x="7532" y="17165"/>
                      <a:pt x="5181" y="17576"/>
                      <a:pt x="548" y="17690"/>
                    </a:cubicBezTo>
                    <a:cubicBezTo>
                      <a:pt x="228" y="14175"/>
                      <a:pt x="46" y="10455"/>
                      <a:pt x="0" y="6529"/>
                    </a:cubicBezTo>
                    <a:cubicBezTo>
                      <a:pt x="0" y="4703"/>
                      <a:pt x="0" y="2945"/>
                      <a:pt x="69" y="1210"/>
                    </a:cubicBezTo>
                    <a:cubicBezTo>
                      <a:pt x="1712" y="822"/>
                      <a:pt x="3355" y="412"/>
                      <a:pt x="499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7176853" y="3943809"/>
                <a:ext cx="422728" cy="1020918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7531" extrusionOk="0">
                    <a:moveTo>
                      <a:pt x="1415" y="0"/>
                    </a:moveTo>
                    <a:lnTo>
                      <a:pt x="3378" y="14358"/>
                    </a:lnTo>
                    <a:cubicBezTo>
                      <a:pt x="1096" y="15362"/>
                      <a:pt x="0" y="16115"/>
                      <a:pt x="92" y="16640"/>
                    </a:cubicBezTo>
                    <a:cubicBezTo>
                      <a:pt x="229" y="17325"/>
                      <a:pt x="2625" y="17530"/>
                      <a:pt x="7236" y="17302"/>
                    </a:cubicBezTo>
                    <a:cubicBezTo>
                      <a:pt x="7259" y="13764"/>
                      <a:pt x="7167" y="10044"/>
                      <a:pt x="6894" y="6118"/>
                    </a:cubicBezTo>
                    <a:cubicBezTo>
                      <a:pt x="6779" y="4314"/>
                      <a:pt x="6620" y="2557"/>
                      <a:pt x="6437" y="845"/>
                    </a:cubicBezTo>
                    <a:cubicBezTo>
                      <a:pt x="4748" y="571"/>
                      <a:pt x="3082" y="274"/>
                      <a:pt x="14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7204748" y="3506464"/>
                <a:ext cx="836138" cy="583631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10022" extrusionOk="0">
                    <a:moveTo>
                      <a:pt x="2991" y="1"/>
                    </a:moveTo>
                    <a:cubicBezTo>
                      <a:pt x="1986" y="2580"/>
                      <a:pt x="1005" y="5182"/>
                      <a:pt x="1" y="7784"/>
                    </a:cubicBezTo>
                    <a:cubicBezTo>
                      <a:pt x="754" y="8264"/>
                      <a:pt x="1941" y="8926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60"/>
                      <a:pt x="7122" y="7670"/>
                      <a:pt x="7350" y="6780"/>
                    </a:cubicBezTo>
                    <a:cubicBezTo>
                      <a:pt x="7533" y="7739"/>
                      <a:pt x="7693" y="8720"/>
                      <a:pt x="7875" y="9702"/>
                    </a:cubicBezTo>
                    <a:cubicBezTo>
                      <a:pt x="8880" y="9884"/>
                      <a:pt x="10386" y="10021"/>
                      <a:pt x="12121" y="9656"/>
                    </a:cubicBezTo>
                    <a:cubicBezTo>
                      <a:pt x="12806" y="9496"/>
                      <a:pt x="13399" y="9291"/>
                      <a:pt x="13924" y="9085"/>
                    </a:cubicBezTo>
                    <a:cubicBezTo>
                      <a:pt x="14175" y="7762"/>
                      <a:pt x="14358" y="5844"/>
                      <a:pt x="13993" y="3584"/>
                    </a:cubicBezTo>
                    <a:cubicBezTo>
                      <a:pt x="13787" y="2398"/>
                      <a:pt x="13468" y="1370"/>
                      <a:pt x="13148" y="526"/>
                    </a:cubicBezTo>
                    <a:cubicBezTo>
                      <a:pt x="9770" y="343"/>
                      <a:pt x="6369" y="161"/>
                      <a:pt x="299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8532681" y="2597299"/>
                <a:ext cx="498492" cy="458659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76" extrusionOk="0">
                    <a:moveTo>
                      <a:pt x="206" y="4383"/>
                    </a:moveTo>
                    <a:cubicBezTo>
                      <a:pt x="206" y="4383"/>
                      <a:pt x="1027" y="4155"/>
                      <a:pt x="1027" y="4155"/>
                    </a:cubicBezTo>
                    <a:cubicBezTo>
                      <a:pt x="1027" y="4155"/>
                      <a:pt x="2191" y="3835"/>
                      <a:pt x="2214" y="3835"/>
                    </a:cubicBezTo>
                    <a:cubicBezTo>
                      <a:pt x="2442" y="2991"/>
                      <a:pt x="3104" y="845"/>
                      <a:pt x="3926" y="252"/>
                    </a:cubicBezTo>
                    <a:cubicBezTo>
                      <a:pt x="4017" y="183"/>
                      <a:pt x="4268" y="0"/>
                      <a:pt x="4428" y="69"/>
                    </a:cubicBezTo>
                    <a:cubicBezTo>
                      <a:pt x="4611" y="183"/>
                      <a:pt x="4542" y="617"/>
                      <a:pt x="4497" y="1005"/>
                    </a:cubicBezTo>
                    <a:cubicBezTo>
                      <a:pt x="4451" y="1301"/>
                      <a:pt x="4360" y="1712"/>
                      <a:pt x="4177" y="2169"/>
                    </a:cubicBezTo>
                    <a:cubicBezTo>
                      <a:pt x="4702" y="1644"/>
                      <a:pt x="5227" y="1370"/>
                      <a:pt x="5592" y="1210"/>
                    </a:cubicBezTo>
                    <a:cubicBezTo>
                      <a:pt x="6117" y="959"/>
                      <a:pt x="7236" y="594"/>
                      <a:pt x="7510" y="959"/>
                    </a:cubicBezTo>
                    <a:cubicBezTo>
                      <a:pt x="7601" y="1073"/>
                      <a:pt x="7578" y="1256"/>
                      <a:pt x="7555" y="1279"/>
                    </a:cubicBezTo>
                    <a:cubicBezTo>
                      <a:pt x="7510" y="1530"/>
                      <a:pt x="7213" y="1644"/>
                      <a:pt x="6916" y="1781"/>
                    </a:cubicBezTo>
                    <a:cubicBezTo>
                      <a:pt x="6642" y="1918"/>
                      <a:pt x="6300" y="2123"/>
                      <a:pt x="5889" y="2420"/>
                    </a:cubicBezTo>
                    <a:cubicBezTo>
                      <a:pt x="6117" y="2260"/>
                      <a:pt x="6893" y="1735"/>
                      <a:pt x="7784" y="1918"/>
                    </a:cubicBezTo>
                    <a:cubicBezTo>
                      <a:pt x="7966" y="1963"/>
                      <a:pt x="8308" y="2055"/>
                      <a:pt x="8331" y="2214"/>
                    </a:cubicBezTo>
                    <a:cubicBezTo>
                      <a:pt x="8377" y="2534"/>
                      <a:pt x="7395" y="2945"/>
                      <a:pt x="6391" y="3287"/>
                    </a:cubicBezTo>
                    <a:cubicBezTo>
                      <a:pt x="6711" y="3173"/>
                      <a:pt x="7738" y="2831"/>
                      <a:pt x="8331" y="3242"/>
                    </a:cubicBezTo>
                    <a:cubicBezTo>
                      <a:pt x="8400" y="3287"/>
                      <a:pt x="8560" y="3401"/>
                      <a:pt x="8537" y="3516"/>
                    </a:cubicBezTo>
                    <a:cubicBezTo>
                      <a:pt x="8537" y="3698"/>
                      <a:pt x="8149" y="3767"/>
                      <a:pt x="7578" y="3949"/>
                    </a:cubicBezTo>
                    <a:cubicBezTo>
                      <a:pt x="7304" y="4063"/>
                      <a:pt x="6962" y="4177"/>
                      <a:pt x="6597" y="4360"/>
                    </a:cubicBezTo>
                    <a:cubicBezTo>
                      <a:pt x="7806" y="4451"/>
                      <a:pt x="8080" y="4611"/>
                      <a:pt x="8103" y="4748"/>
                    </a:cubicBezTo>
                    <a:cubicBezTo>
                      <a:pt x="8126" y="4954"/>
                      <a:pt x="7464" y="5205"/>
                      <a:pt x="7213" y="5296"/>
                    </a:cubicBezTo>
                    <a:cubicBezTo>
                      <a:pt x="6642" y="5501"/>
                      <a:pt x="6117" y="5570"/>
                      <a:pt x="5775" y="5570"/>
                    </a:cubicBezTo>
                    <a:cubicBezTo>
                      <a:pt x="5638" y="5730"/>
                      <a:pt x="5433" y="5935"/>
                      <a:pt x="5159" y="6095"/>
                    </a:cubicBezTo>
                    <a:cubicBezTo>
                      <a:pt x="4405" y="6528"/>
                      <a:pt x="3629" y="6323"/>
                      <a:pt x="3424" y="6277"/>
                    </a:cubicBezTo>
                    <a:lnTo>
                      <a:pt x="1004" y="7875"/>
                    </a:lnTo>
                    <a:cubicBezTo>
                      <a:pt x="776" y="7601"/>
                      <a:pt x="411" y="7053"/>
                      <a:pt x="206" y="6300"/>
                    </a:cubicBezTo>
                    <a:cubicBezTo>
                      <a:pt x="0" y="5433"/>
                      <a:pt x="114" y="4725"/>
                      <a:pt x="206" y="4383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8717402" y="2746148"/>
                <a:ext cx="87818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763" extrusionOk="0">
                    <a:moveTo>
                      <a:pt x="1051" y="1"/>
                    </a:moveTo>
                    <a:cubicBezTo>
                      <a:pt x="1507" y="1005"/>
                      <a:pt x="982" y="2306"/>
                      <a:pt x="1" y="2763"/>
                    </a:cubicBezTo>
                    <a:cubicBezTo>
                      <a:pt x="183" y="2580"/>
                      <a:pt x="366" y="2375"/>
                      <a:pt x="503" y="2169"/>
                    </a:cubicBezTo>
                    <a:cubicBezTo>
                      <a:pt x="982" y="1553"/>
                      <a:pt x="1142" y="800"/>
                      <a:pt x="105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8583170" y="2610577"/>
                <a:ext cx="498492" cy="45598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30" extrusionOk="0">
                    <a:moveTo>
                      <a:pt x="3675" y="4680"/>
                    </a:moveTo>
                    <a:cubicBezTo>
                      <a:pt x="4132" y="4041"/>
                      <a:pt x="4314" y="3288"/>
                      <a:pt x="4223" y="2511"/>
                    </a:cubicBezTo>
                    <a:cubicBezTo>
                      <a:pt x="4337" y="2763"/>
                      <a:pt x="4383" y="3014"/>
                      <a:pt x="4383" y="3288"/>
                    </a:cubicBezTo>
                    <a:lnTo>
                      <a:pt x="4383" y="3288"/>
                    </a:lnTo>
                    <a:cubicBezTo>
                      <a:pt x="4383" y="4109"/>
                      <a:pt x="3904" y="4931"/>
                      <a:pt x="3173" y="5273"/>
                    </a:cubicBezTo>
                    <a:cubicBezTo>
                      <a:pt x="3356" y="5091"/>
                      <a:pt x="3538" y="4885"/>
                      <a:pt x="3675" y="4680"/>
                    </a:cubicBezTo>
                    <a:close/>
                    <a:moveTo>
                      <a:pt x="5159" y="6049"/>
                    </a:moveTo>
                    <a:cubicBezTo>
                      <a:pt x="5433" y="5890"/>
                      <a:pt x="5638" y="5661"/>
                      <a:pt x="5775" y="5502"/>
                    </a:cubicBezTo>
                    <a:cubicBezTo>
                      <a:pt x="6118" y="5502"/>
                      <a:pt x="6643" y="5456"/>
                      <a:pt x="7213" y="5228"/>
                    </a:cubicBezTo>
                    <a:cubicBezTo>
                      <a:pt x="7464" y="5136"/>
                      <a:pt x="8126" y="4908"/>
                      <a:pt x="8103" y="4680"/>
                    </a:cubicBezTo>
                    <a:cubicBezTo>
                      <a:pt x="8081" y="4566"/>
                      <a:pt x="7807" y="4406"/>
                      <a:pt x="6597" y="4315"/>
                    </a:cubicBezTo>
                    <a:cubicBezTo>
                      <a:pt x="6962" y="4132"/>
                      <a:pt x="7305" y="3995"/>
                      <a:pt x="7578" y="3904"/>
                    </a:cubicBezTo>
                    <a:cubicBezTo>
                      <a:pt x="8149" y="3698"/>
                      <a:pt x="8537" y="3630"/>
                      <a:pt x="8537" y="3447"/>
                    </a:cubicBezTo>
                    <a:cubicBezTo>
                      <a:pt x="8560" y="3333"/>
                      <a:pt x="8400" y="3242"/>
                      <a:pt x="8332" y="3196"/>
                    </a:cubicBezTo>
                    <a:cubicBezTo>
                      <a:pt x="7807" y="2831"/>
                      <a:pt x="6962" y="3036"/>
                      <a:pt x="6528" y="3173"/>
                    </a:cubicBezTo>
                    <a:cubicBezTo>
                      <a:pt x="7487" y="2854"/>
                      <a:pt x="8377" y="2443"/>
                      <a:pt x="8332" y="2169"/>
                    </a:cubicBezTo>
                    <a:cubicBezTo>
                      <a:pt x="8309" y="1986"/>
                      <a:pt x="7966" y="1918"/>
                      <a:pt x="7784" y="1872"/>
                    </a:cubicBezTo>
                    <a:cubicBezTo>
                      <a:pt x="6962" y="1690"/>
                      <a:pt x="6255" y="2123"/>
                      <a:pt x="5958" y="2329"/>
                    </a:cubicBezTo>
                    <a:cubicBezTo>
                      <a:pt x="6346" y="2055"/>
                      <a:pt x="6665" y="1850"/>
                      <a:pt x="6917" y="1735"/>
                    </a:cubicBezTo>
                    <a:cubicBezTo>
                      <a:pt x="7213" y="1576"/>
                      <a:pt x="7510" y="1462"/>
                      <a:pt x="7556" y="1210"/>
                    </a:cubicBezTo>
                    <a:cubicBezTo>
                      <a:pt x="7578" y="1188"/>
                      <a:pt x="7601" y="1028"/>
                      <a:pt x="7510" y="891"/>
                    </a:cubicBezTo>
                    <a:cubicBezTo>
                      <a:pt x="7236" y="526"/>
                      <a:pt x="6118" y="914"/>
                      <a:pt x="5593" y="1142"/>
                    </a:cubicBezTo>
                    <a:cubicBezTo>
                      <a:pt x="5227" y="1302"/>
                      <a:pt x="4702" y="1598"/>
                      <a:pt x="4177" y="2123"/>
                    </a:cubicBezTo>
                    <a:cubicBezTo>
                      <a:pt x="4360" y="1644"/>
                      <a:pt x="4451" y="1256"/>
                      <a:pt x="4497" y="959"/>
                    </a:cubicBezTo>
                    <a:cubicBezTo>
                      <a:pt x="4543" y="571"/>
                      <a:pt x="4611" y="115"/>
                      <a:pt x="4429" y="24"/>
                    </a:cubicBezTo>
                    <a:cubicBezTo>
                      <a:pt x="4406" y="1"/>
                      <a:pt x="4360" y="1"/>
                      <a:pt x="4337" y="1"/>
                    </a:cubicBezTo>
                    <a:cubicBezTo>
                      <a:pt x="4200" y="1"/>
                      <a:pt x="4018" y="138"/>
                      <a:pt x="3926" y="183"/>
                    </a:cubicBezTo>
                    <a:cubicBezTo>
                      <a:pt x="3105" y="800"/>
                      <a:pt x="2443" y="2945"/>
                      <a:pt x="2214" y="3767"/>
                    </a:cubicBezTo>
                    <a:cubicBezTo>
                      <a:pt x="2192" y="3767"/>
                      <a:pt x="1028" y="4086"/>
                      <a:pt x="1028" y="4086"/>
                    </a:cubicBezTo>
                    <a:cubicBezTo>
                      <a:pt x="1028" y="4086"/>
                      <a:pt x="206" y="4315"/>
                      <a:pt x="206" y="4315"/>
                    </a:cubicBezTo>
                    <a:cubicBezTo>
                      <a:pt x="115" y="4680"/>
                      <a:pt x="0" y="5387"/>
                      <a:pt x="206" y="6255"/>
                    </a:cubicBezTo>
                    <a:cubicBezTo>
                      <a:pt x="411" y="7008"/>
                      <a:pt x="777" y="7533"/>
                      <a:pt x="1005" y="7830"/>
                    </a:cubicBezTo>
                    <a:cubicBezTo>
                      <a:pt x="1804" y="7282"/>
                      <a:pt x="2625" y="6757"/>
                      <a:pt x="3424" y="6209"/>
                    </a:cubicBezTo>
                    <a:cubicBezTo>
                      <a:pt x="3630" y="6278"/>
                      <a:pt x="4406" y="6460"/>
                      <a:pt x="5159" y="604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8767950" y="2756805"/>
                <a:ext cx="70464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763" extrusionOk="0">
                    <a:moveTo>
                      <a:pt x="1210" y="777"/>
                    </a:moveTo>
                    <a:lnTo>
                      <a:pt x="1210" y="777"/>
                    </a:lnTo>
                    <a:cubicBezTo>
                      <a:pt x="1210" y="503"/>
                      <a:pt x="1164" y="252"/>
                      <a:pt x="1050" y="0"/>
                    </a:cubicBezTo>
                    <a:cubicBezTo>
                      <a:pt x="1141" y="777"/>
                      <a:pt x="959" y="1530"/>
                      <a:pt x="502" y="2169"/>
                    </a:cubicBezTo>
                    <a:cubicBezTo>
                      <a:pt x="365" y="2374"/>
                      <a:pt x="183" y="2580"/>
                      <a:pt x="0" y="2762"/>
                    </a:cubicBezTo>
                    <a:cubicBezTo>
                      <a:pt x="731" y="2420"/>
                      <a:pt x="1210" y="1598"/>
                      <a:pt x="1210" y="7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6938905" y="2489622"/>
                <a:ext cx="1717408" cy="1269465"/>
              </a:xfrm>
              <a:custGeom>
                <a:avLst/>
                <a:gdLst/>
                <a:ahLst/>
                <a:cxnLst/>
                <a:rect l="l" t="t" r="r" b="b"/>
                <a:pathLst>
                  <a:path w="29491" h="21799" extrusionOk="0">
                    <a:moveTo>
                      <a:pt x="2374" y="275"/>
                    </a:moveTo>
                    <a:cubicBezTo>
                      <a:pt x="1690" y="1005"/>
                      <a:pt x="1005" y="1735"/>
                      <a:pt x="297" y="2466"/>
                    </a:cubicBezTo>
                    <a:cubicBezTo>
                      <a:pt x="1" y="2762"/>
                      <a:pt x="1" y="3242"/>
                      <a:pt x="297" y="3561"/>
                    </a:cubicBezTo>
                    <a:cubicBezTo>
                      <a:pt x="2945" y="6460"/>
                      <a:pt x="5616" y="9336"/>
                      <a:pt x="8263" y="12235"/>
                    </a:cubicBezTo>
                    <a:cubicBezTo>
                      <a:pt x="7236" y="14129"/>
                      <a:pt x="6460" y="15750"/>
                      <a:pt x="5889" y="17028"/>
                    </a:cubicBezTo>
                    <a:cubicBezTo>
                      <a:pt x="5524" y="17804"/>
                      <a:pt x="5091" y="18740"/>
                      <a:pt x="5524" y="19493"/>
                    </a:cubicBezTo>
                    <a:cubicBezTo>
                      <a:pt x="5753" y="19950"/>
                      <a:pt x="6186" y="20178"/>
                      <a:pt x="6506" y="20292"/>
                    </a:cubicBezTo>
                    <a:cubicBezTo>
                      <a:pt x="6643" y="19996"/>
                      <a:pt x="6780" y="19722"/>
                      <a:pt x="6917" y="19425"/>
                    </a:cubicBezTo>
                    <a:cubicBezTo>
                      <a:pt x="7647" y="19996"/>
                      <a:pt x="8880" y="20817"/>
                      <a:pt x="10591" y="21228"/>
                    </a:cubicBezTo>
                    <a:cubicBezTo>
                      <a:pt x="12965" y="21799"/>
                      <a:pt x="14883" y="21274"/>
                      <a:pt x="15636" y="21045"/>
                    </a:cubicBezTo>
                    <a:cubicBezTo>
                      <a:pt x="16731" y="20726"/>
                      <a:pt x="17599" y="20247"/>
                      <a:pt x="18261" y="19836"/>
                    </a:cubicBezTo>
                    <a:cubicBezTo>
                      <a:pt x="18717" y="19539"/>
                      <a:pt x="18923" y="19014"/>
                      <a:pt x="18809" y="18489"/>
                    </a:cubicBezTo>
                    <a:cubicBezTo>
                      <a:pt x="18466" y="16891"/>
                      <a:pt x="18124" y="15271"/>
                      <a:pt x="17759" y="13673"/>
                    </a:cubicBezTo>
                    <a:cubicBezTo>
                      <a:pt x="21502" y="12372"/>
                      <a:pt x="25245" y="11071"/>
                      <a:pt x="28989" y="9770"/>
                    </a:cubicBezTo>
                    <a:cubicBezTo>
                      <a:pt x="29331" y="9656"/>
                      <a:pt x="29491" y="9268"/>
                      <a:pt x="29354" y="8948"/>
                    </a:cubicBezTo>
                    <a:cubicBezTo>
                      <a:pt x="28943" y="7944"/>
                      <a:pt x="28532" y="6917"/>
                      <a:pt x="28121" y="5912"/>
                    </a:cubicBezTo>
                    <a:cubicBezTo>
                      <a:pt x="28030" y="5684"/>
                      <a:pt x="27756" y="5547"/>
                      <a:pt x="27505" y="5638"/>
                    </a:cubicBezTo>
                    <a:cubicBezTo>
                      <a:pt x="23556" y="6803"/>
                      <a:pt x="19607" y="7989"/>
                      <a:pt x="15659" y="9176"/>
                    </a:cubicBezTo>
                    <a:cubicBezTo>
                      <a:pt x="13856" y="8651"/>
                      <a:pt x="11139" y="7601"/>
                      <a:pt x="8332" y="5501"/>
                    </a:cubicBezTo>
                    <a:cubicBezTo>
                      <a:pt x="5981" y="3721"/>
                      <a:pt x="4360" y="1827"/>
                      <a:pt x="3310" y="343"/>
                    </a:cubicBezTo>
                    <a:cubicBezTo>
                      <a:pt x="3082" y="46"/>
                      <a:pt x="2648" y="1"/>
                      <a:pt x="2374" y="27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7529059" y="3138302"/>
                <a:ext cx="118392" cy="56097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633" extrusionOk="0">
                    <a:moveTo>
                      <a:pt x="2032" y="0"/>
                    </a:moveTo>
                    <a:cubicBezTo>
                      <a:pt x="617" y="2990"/>
                      <a:pt x="115" y="6346"/>
                      <a:pt x="321" y="9633"/>
                    </a:cubicBezTo>
                    <a:cubicBezTo>
                      <a:pt x="252" y="9222"/>
                      <a:pt x="206" y="8811"/>
                      <a:pt x="184" y="8400"/>
                    </a:cubicBezTo>
                    <a:cubicBezTo>
                      <a:pt x="1" y="5501"/>
                      <a:pt x="549" y="2511"/>
                      <a:pt x="2032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6946883" y="2595960"/>
                <a:ext cx="497210" cy="531744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9131" extrusionOk="0">
                    <a:moveTo>
                      <a:pt x="0" y="1"/>
                    </a:moveTo>
                    <a:cubicBezTo>
                      <a:pt x="2899" y="2991"/>
                      <a:pt x="5775" y="6026"/>
                      <a:pt x="8537" y="9131"/>
                    </a:cubicBezTo>
                    <a:cubicBezTo>
                      <a:pt x="5570" y="6209"/>
                      <a:pt x="2694" y="3173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7950447" y="2997373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57"/>
                      <a:pt x="7921" y="1211"/>
                      <a:pt x="11915" y="1"/>
                    </a:cubicBezTo>
                    <a:cubicBezTo>
                      <a:pt x="8012" y="1462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7509142" y="2976118"/>
                <a:ext cx="349643" cy="28185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40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2" y="4155"/>
                      <a:pt x="4086" y="4200"/>
                      <a:pt x="4200" y="4178"/>
                    </a:cubicBezTo>
                    <a:cubicBezTo>
                      <a:pt x="4315" y="4178"/>
                      <a:pt x="4406" y="4109"/>
                      <a:pt x="4474" y="4018"/>
                    </a:cubicBezTo>
                    <a:cubicBezTo>
                      <a:pt x="4908" y="3379"/>
                      <a:pt x="5205" y="2671"/>
                      <a:pt x="5296" y="1918"/>
                    </a:cubicBezTo>
                    <a:cubicBezTo>
                      <a:pt x="5365" y="1553"/>
                      <a:pt x="5365" y="1188"/>
                      <a:pt x="5319" y="822"/>
                    </a:cubicBezTo>
                    <a:lnTo>
                      <a:pt x="2123" y="640"/>
                    </a:lnTo>
                    <a:cubicBezTo>
                      <a:pt x="1849" y="936"/>
                      <a:pt x="1598" y="1233"/>
                      <a:pt x="1393" y="1576"/>
                    </a:cubicBezTo>
                    <a:cubicBezTo>
                      <a:pt x="1096" y="1986"/>
                      <a:pt x="868" y="2420"/>
                      <a:pt x="685" y="2877"/>
                    </a:cubicBezTo>
                    <a:cubicBezTo>
                      <a:pt x="685" y="2899"/>
                      <a:pt x="685" y="2922"/>
                      <a:pt x="708" y="2945"/>
                    </a:cubicBezTo>
                    <a:cubicBezTo>
                      <a:pt x="731" y="2968"/>
                      <a:pt x="754" y="2968"/>
                      <a:pt x="777" y="2968"/>
                    </a:cubicBezTo>
                    <a:close/>
                    <a:moveTo>
                      <a:pt x="4246" y="4817"/>
                    </a:moveTo>
                    <a:cubicBezTo>
                      <a:pt x="3949" y="4840"/>
                      <a:pt x="3653" y="4748"/>
                      <a:pt x="3424" y="4520"/>
                    </a:cubicBezTo>
                    <a:lnTo>
                      <a:pt x="2032" y="3173"/>
                    </a:lnTo>
                    <a:lnTo>
                      <a:pt x="1005" y="3561"/>
                    </a:lnTo>
                    <a:cubicBezTo>
                      <a:pt x="731" y="3653"/>
                      <a:pt x="457" y="3584"/>
                      <a:pt x="252" y="3402"/>
                    </a:cubicBezTo>
                    <a:cubicBezTo>
                      <a:pt x="69" y="3196"/>
                      <a:pt x="1" y="2922"/>
                      <a:pt x="115" y="2648"/>
                    </a:cubicBezTo>
                    <a:cubicBezTo>
                      <a:pt x="297" y="2146"/>
                      <a:pt x="548" y="1667"/>
                      <a:pt x="845" y="1210"/>
                    </a:cubicBezTo>
                    <a:cubicBezTo>
                      <a:pt x="1119" y="822"/>
                      <a:pt x="1439" y="434"/>
                      <a:pt x="1781" y="92"/>
                    </a:cubicBezTo>
                    <a:lnTo>
                      <a:pt x="1895" y="1"/>
                    </a:lnTo>
                    <a:lnTo>
                      <a:pt x="5890" y="206"/>
                    </a:lnTo>
                    <a:lnTo>
                      <a:pt x="5912" y="457"/>
                    </a:lnTo>
                    <a:cubicBezTo>
                      <a:pt x="6004" y="982"/>
                      <a:pt x="6004" y="1507"/>
                      <a:pt x="5935" y="2009"/>
                    </a:cubicBezTo>
                    <a:cubicBezTo>
                      <a:pt x="5821" y="2854"/>
                      <a:pt x="5501" y="3653"/>
                      <a:pt x="4999" y="4383"/>
                    </a:cubicBezTo>
                    <a:cubicBezTo>
                      <a:pt x="4817" y="4634"/>
                      <a:pt x="4543" y="4794"/>
                      <a:pt x="4246" y="4817"/>
                    </a:cubicBezTo>
                    <a:lnTo>
                      <a:pt x="4246" y="4817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7534416" y="3233982"/>
                <a:ext cx="321690" cy="28011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481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24" y="1"/>
                    </a:lnTo>
                    <a:lnTo>
                      <a:pt x="0" y="48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7533077" y="3219365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389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7531737" y="320340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7530398" y="3188792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25" y="1"/>
                    </a:lnTo>
                    <a:lnTo>
                      <a:pt x="5547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7529059" y="3172835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5" y="1"/>
                    </a:lnTo>
                    <a:lnTo>
                      <a:pt x="5548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7527777" y="3156879"/>
                <a:ext cx="323030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86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7526438" y="3142262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7525099" y="3126306"/>
                <a:ext cx="323088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86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7523759" y="311168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7522420" y="309573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412"/>
                    </a:moveTo>
                    <a:lnTo>
                      <a:pt x="5547" y="1"/>
                    </a:lnTo>
                    <a:lnTo>
                      <a:pt x="5570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7521139" y="3079834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7519799" y="3065159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7518460" y="3049261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7517120" y="3034586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7515781" y="3018687"/>
                <a:ext cx="324427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2" extrusionOk="0">
                    <a:moveTo>
                      <a:pt x="1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4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7514442" y="300401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7513160" y="2988114"/>
                <a:ext cx="324369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2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7513160" y="2977457"/>
                <a:ext cx="323030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594" extrusionOk="0">
                    <a:moveTo>
                      <a:pt x="5547" y="183"/>
                    </a:moveTo>
                    <a:lnTo>
                      <a:pt x="0" y="594"/>
                    </a:lnTo>
                    <a:lnTo>
                      <a:pt x="0" y="457"/>
                    </a:ln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7631436" y="2974778"/>
                <a:ext cx="206094" cy="170221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23" extrusionOk="0">
                    <a:moveTo>
                      <a:pt x="1" y="1"/>
                    </a:moveTo>
                    <a:cubicBezTo>
                      <a:pt x="46" y="868"/>
                      <a:pt x="92" y="1736"/>
                      <a:pt x="115" y="2603"/>
                    </a:cubicBezTo>
                    <a:cubicBezTo>
                      <a:pt x="297" y="2649"/>
                      <a:pt x="1667" y="2922"/>
                      <a:pt x="2717" y="1987"/>
                    </a:cubicBezTo>
                    <a:cubicBezTo>
                      <a:pt x="3242" y="1530"/>
                      <a:pt x="3447" y="959"/>
                      <a:pt x="3538" y="663"/>
                    </a:cubicBezTo>
                    <a:cubicBezTo>
                      <a:pt x="2352" y="434"/>
                      <a:pt x="1187" y="206"/>
                      <a:pt x="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7574307" y="2887076"/>
                <a:ext cx="281799" cy="192816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3311" extrusionOk="0">
                    <a:moveTo>
                      <a:pt x="4771" y="1461"/>
                    </a:moveTo>
                    <a:cubicBezTo>
                      <a:pt x="4839" y="2306"/>
                      <a:pt x="3858" y="3105"/>
                      <a:pt x="2556" y="3219"/>
                    </a:cubicBezTo>
                    <a:cubicBezTo>
                      <a:pt x="1255" y="3310"/>
                      <a:pt x="160" y="2717"/>
                      <a:pt x="91" y="1849"/>
                    </a:cubicBezTo>
                    <a:cubicBezTo>
                      <a:pt x="0" y="1005"/>
                      <a:pt x="1004" y="206"/>
                      <a:pt x="2283" y="114"/>
                    </a:cubicBezTo>
                    <a:cubicBezTo>
                      <a:pt x="3584" y="0"/>
                      <a:pt x="4702" y="594"/>
                      <a:pt x="4771" y="146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7252617" y="3579607"/>
                <a:ext cx="134290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987" extrusionOk="0">
                    <a:moveTo>
                      <a:pt x="2306" y="1986"/>
                    </a:moveTo>
                    <a:cubicBezTo>
                      <a:pt x="2009" y="1963"/>
                      <a:pt x="1507" y="1872"/>
                      <a:pt x="1027" y="1552"/>
                    </a:cubicBezTo>
                    <a:cubicBezTo>
                      <a:pt x="411" y="1119"/>
                      <a:pt x="0" y="343"/>
                      <a:pt x="160" y="160"/>
                    </a:cubicBezTo>
                    <a:cubicBezTo>
                      <a:pt x="206" y="114"/>
                      <a:pt x="388" y="0"/>
                      <a:pt x="1530" y="708"/>
                    </a:cubicBezTo>
                    <a:cubicBezTo>
                      <a:pt x="1804" y="1119"/>
                      <a:pt x="2055" y="1552"/>
                      <a:pt x="2306" y="1986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7939790" y="3167536"/>
                <a:ext cx="280576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032" extrusionOk="0">
                    <a:moveTo>
                      <a:pt x="4817" y="594"/>
                    </a:moveTo>
                    <a:cubicBezTo>
                      <a:pt x="3402" y="1073"/>
                      <a:pt x="1987" y="1553"/>
                      <a:pt x="572" y="2032"/>
                    </a:cubicBezTo>
                    <a:cubicBezTo>
                      <a:pt x="252" y="1119"/>
                      <a:pt x="1" y="229"/>
                      <a:pt x="206" y="115"/>
                    </a:cubicBezTo>
                    <a:cubicBezTo>
                      <a:pt x="389" y="0"/>
                      <a:pt x="800" y="594"/>
                      <a:pt x="1416" y="913"/>
                    </a:cubicBezTo>
                    <a:cubicBezTo>
                      <a:pt x="2101" y="1279"/>
                      <a:pt x="3151" y="1370"/>
                      <a:pt x="4817" y="59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7268573" y="2020423"/>
                <a:ext cx="1052772" cy="1046134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17964" extrusionOk="0">
                    <a:moveTo>
                      <a:pt x="11504" y="890"/>
                    </a:moveTo>
                    <a:cubicBezTo>
                      <a:pt x="8879" y="0"/>
                      <a:pt x="6642" y="776"/>
                      <a:pt x="5889" y="1050"/>
                    </a:cubicBezTo>
                    <a:cubicBezTo>
                      <a:pt x="5182" y="1324"/>
                      <a:pt x="4269" y="1667"/>
                      <a:pt x="3424" y="2557"/>
                    </a:cubicBezTo>
                    <a:cubicBezTo>
                      <a:pt x="2443" y="3584"/>
                      <a:pt x="2123" y="4816"/>
                      <a:pt x="2054" y="5067"/>
                    </a:cubicBezTo>
                    <a:cubicBezTo>
                      <a:pt x="1735" y="6346"/>
                      <a:pt x="2100" y="6916"/>
                      <a:pt x="1530" y="8103"/>
                    </a:cubicBezTo>
                    <a:cubicBezTo>
                      <a:pt x="1278" y="8651"/>
                      <a:pt x="1187" y="8583"/>
                      <a:pt x="845" y="9245"/>
                    </a:cubicBezTo>
                    <a:cubicBezTo>
                      <a:pt x="753" y="9427"/>
                      <a:pt x="594" y="9769"/>
                      <a:pt x="434" y="10180"/>
                    </a:cubicBezTo>
                    <a:cubicBezTo>
                      <a:pt x="274" y="10614"/>
                      <a:pt x="137" y="11139"/>
                      <a:pt x="92" y="11664"/>
                    </a:cubicBezTo>
                    <a:cubicBezTo>
                      <a:pt x="0" y="13285"/>
                      <a:pt x="1005" y="14540"/>
                      <a:pt x="1370" y="14974"/>
                    </a:cubicBezTo>
                    <a:cubicBezTo>
                      <a:pt x="2716" y="16663"/>
                      <a:pt x="4565" y="17142"/>
                      <a:pt x="5958" y="17507"/>
                    </a:cubicBezTo>
                    <a:cubicBezTo>
                      <a:pt x="7738" y="17964"/>
                      <a:pt x="9199" y="17872"/>
                      <a:pt x="9952" y="17781"/>
                    </a:cubicBezTo>
                    <a:cubicBezTo>
                      <a:pt x="10956" y="17690"/>
                      <a:pt x="12486" y="17507"/>
                      <a:pt x="13969" y="16526"/>
                    </a:cubicBezTo>
                    <a:cubicBezTo>
                      <a:pt x="16457" y="14905"/>
                      <a:pt x="17165" y="12120"/>
                      <a:pt x="17347" y="11139"/>
                    </a:cubicBezTo>
                    <a:cubicBezTo>
                      <a:pt x="18078" y="7350"/>
                      <a:pt x="15978" y="4474"/>
                      <a:pt x="15521" y="3858"/>
                    </a:cubicBezTo>
                    <a:cubicBezTo>
                      <a:pt x="15133" y="3356"/>
                      <a:pt x="13878" y="1735"/>
                      <a:pt x="11687" y="959"/>
                    </a:cubicBezTo>
                    <a:cubicBezTo>
                      <a:pt x="11618" y="913"/>
                      <a:pt x="11550" y="890"/>
                      <a:pt x="11504" y="8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7336359" y="1886133"/>
                <a:ext cx="951793" cy="736498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47" extrusionOk="0">
                    <a:moveTo>
                      <a:pt x="0" y="6141"/>
                    </a:moveTo>
                    <a:cubicBezTo>
                      <a:pt x="1461" y="6438"/>
                      <a:pt x="3378" y="6666"/>
                      <a:pt x="5570" y="6620"/>
                    </a:cubicBezTo>
                    <a:cubicBezTo>
                      <a:pt x="7852" y="6575"/>
                      <a:pt x="9815" y="6232"/>
                      <a:pt x="11299" y="5867"/>
                    </a:cubicBezTo>
                    <a:cubicBezTo>
                      <a:pt x="11299" y="6620"/>
                      <a:pt x="11390" y="8172"/>
                      <a:pt x="12303" y="9839"/>
                    </a:cubicBezTo>
                    <a:cubicBezTo>
                      <a:pt x="13102" y="11322"/>
                      <a:pt x="14175" y="12212"/>
                      <a:pt x="14791" y="12646"/>
                    </a:cubicBezTo>
                    <a:lnTo>
                      <a:pt x="16343" y="3082"/>
                    </a:ln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0" y="61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7608841" y="2921610"/>
                <a:ext cx="57187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595" extrusionOk="0">
                    <a:moveTo>
                      <a:pt x="0" y="1"/>
                    </a:moveTo>
                    <a:cubicBezTo>
                      <a:pt x="252" y="298"/>
                      <a:pt x="594" y="434"/>
                      <a:pt x="982" y="320"/>
                    </a:cubicBezTo>
                    <a:cubicBezTo>
                      <a:pt x="662" y="594"/>
                      <a:pt x="115" y="412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7378871" y="2533473"/>
                <a:ext cx="510488" cy="244645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4201" extrusionOk="0">
                    <a:moveTo>
                      <a:pt x="7305" y="1074"/>
                    </a:moveTo>
                    <a:cubicBezTo>
                      <a:pt x="6689" y="594"/>
                      <a:pt x="5935" y="412"/>
                      <a:pt x="5205" y="138"/>
                    </a:cubicBezTo>
                    <a:lnTo>
                      <a:pt x="4977" y="138"/>
                    </a:lnTo>
                    <a:lnTo>
                      <a:pt x="4977" y="92"/>
                    </a:lnTo>
                    <a:lnTo>
                      <a:pt x="4657" y="92"/>
                    </a:lnTo>
                    <a:lnTo>
                      <a:pt x="4657" y="46"/>
                    </a:lnTo>
                    <a:lnTo>
                      <a:pt x="4246" y="46"/>
                    </a:lnTo>
                    <a:lnTo>
                      <a:pt x="4246" y="1"/>
                    </a:lnTo>
                    <a:lnTo>
                      <a:pt x="3790" y="1"/>
                    </a:lnTo>
                    <a:lnTo>
                      <a:pt x="3790" y="46"/>
                    </a:lnTo>
                    <a:lnTo>
                      <a:pt x="3356" y="46"/>
                    </a:lnTo>
                    <a:lnTo>
                      <a:pt x="3356" y="92"/>
                    </a:lnTo>
                    <a:lnTo>
                      <a:pt x="3036" y="92"/>
                    </a:lnTo>
                    <a:lnTo>
                      <a:pt x="3036" y="138"/>
                    </a:lnTo>
                    <a:lnTo>
                      <a:pt x="2854" y="138"/>
                    </a:lnTo>
                    <a:cubicBezTo>
                      <a:pt x="2169" y="389"/>
                      <a:pt x="1462" y="594"/>
                      <a:pt x="868" y="1074"/>
                    </a:cubicBezTo>
                    <a:cubicBezTo>
                      <a:pt x="685" y="1211"/>
                      <a:pt x="503" y="1348"/>
                      <a:pt x="366" y="1530"/>
                    </a:cubicBezTo>
                    <a:cubicBezTo>
                      <a:pt x="320" y="1576"/>
                      <a:pt x="229" y="1690"/>
                      <a:pt x="206" y="1781"/>
                    </a:cubicBezTo>
                    <a:cubicBezTo>
                      <a:pt x="160" y="1850"/>
                      <a:pt x="92" y="1941"/>
                      <a:pt x="69" y="2032"/>
                    </a:cubicBezTo>
                    <a:cubicBezTo>
                      <a:pt x="24" y="2192"/>
                      <a:pt x="24" y="2352"/>
                      <a:pt x="24" y="2512"/>
                    </a:cubicBezTo>
                    <a:cubicBezTo>
                      <a:pt x="24" y="2671"/>
                      <a:pt x="1" y="2877"/>
                      <a:pt x="115" y="2991"/>
                    </a:cubicBezTo>
                    <a:lnTo>
                      <a:pt x="115" y="3037"/>
                    </a:lnTo>
                    <a:lnTo>
                      <a:pt x="160" y="3037"/>
                    </a:lnTo>
                    <a:lnTo>
                      <a:pt x="160" y="3082"/>
                    </a:lnTo>
                    <a:cubicBezTo>
                      <a:pt x="320" y="3333"/>
                      <a:pt x="503" y="3447"/>
                      <a:pt x="777" y="3584"/>
                    </a:cubicBezTo>
                    <a:lnTo>
                      <a:pt x="1028" y="3584"/>
                    </a:lnTo>
                    <a:lnTo>
                      <a:pt x="1028" y="3630"/>
                    </a:lnTo>
                    <a:lnTo>
                      <a:pt x="1325" y="3630"/>
                    </a:lnTo>
                    <a:lnTo>
                      <a:pt x="1325" y="3584"/>
                    </a:lnTo>
                    <a:lnTo>
                      <a:pt x="1576" y="3584"/>
                    </a:lnTo>
                    <a:cubicBezTo>
                      <a:pt x="2078" y="3402"/>
                      <a:pt x="2580" y="3265"/>
                      <a:pt x="3082" y="3082"/>
                    </a:cubicBezTo>
                    <a:lnTo>
                      <a:pt x="3288" y="3082"/>
                    </a:lnTo>
                    <a:lnTo>
                      <a:pt x="3288" y="3037"/>
                    </a:lnTo>
                    <a:lnTo>
                      <a:pt x="3607" y="3037"/>
                    </a:lnTo>
                    <a:lnTo>
                      <a:pt x="3607" y="2991"/>
                    </a:lnTo>
                    <a:lnTo>
                      <a:pt x="4246" y="2991"/>
                    </a:lnTo>
                    <a:lnTo>
                      <a:pt x="4246" y="3037"/>
                    </a:lnTo>
                    <a:lnTo>
                      <a:pt x="4566" y="3037"/>
                    </a:lnTo>
                    <a:lnTo>
                      <a:pt x="4566" y="3082"/>
                    </a:lnTo>
                    <a:lnTo>
                      <a:pt x="4771" y="3082"/>
                    </a:lnTo>
                    <a:cubicBezTo>
                      <a:pt x="5182" y="3242"/>
                      <a:pt x="5593" y="3379"/>
                      <a:pt x="5981" y="3539"/>
                    </a:cubicBezTo>
                    <a:cubicBezTo>
                      <a:pt x="6186" y="3630"/>
                      <a:pt x="6392" y="3767"/>
                      <a:pt x="6574" y="3881"/>
                    </a:cubicBezTo>
                    <a:cubicBezTo>
                      <a:pt x="6780" y="3995"/>
                      <a:pt x="6985" y="4064"/>
                      <a:pt x="7191" y="4178"/>
                    </a:cubicBezTo>
                    <a:lnTo>
                      <a:pt x="7396" y="4178"/>
                    </a:lnTo>
                    <a:lnTo>
                      <a:pt x="7396" y="4201"/>
                    </a:lnTo>
                    <a:lnTo>
                      <a:pt x="7898" y="4201"/>
                    </a:lnTo>
                    <a:lnTo>
                      <a:pt x="7898" y="4178"/>
                    </a:lnTo>
                    <a:lnTo>
                      <a:pt x="8058" y="4178"/>
                    </a:lnTo>
                    <a:cubicBezTo>
                      <a:pt x="8286" y="4041"/>
                      <a:pt x="8537" y="3927"/>
                      <a:pt x="8652" y="3699"/>
                    </a:cubicBezTo>
                    <a:cubicBezTo>
                      <a:pt x="8743" y="3516"/>
                      <a:pt x="8766" y="3288"/>
                      <a:pt x="8766" y="3082"/>
                    </a:cubicBezTo>
                    <a:lnTo>
                      <a:pt x="8766" y="3037"/>
                    </a:lnTo>
                    <a:lnTo>
                      <a:pt x="8766" y="2991"/>
                    </a:lnTo>
                    <a:cubicBezTo>
                      <a:pt x="8674" y="2146"/>
                      <a:pt x="7990" y="1621"/>
                      <a:pt x="7305" y="107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7405484" y="2431154"/>
                <a:ext cx="202075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516" extrusionOk="0">
                    <a:moveTo>
                      <a:pt x="0" y="1758"/>
                    </a:moveTo>
                    <a:cubicBezTo>
                      <a:pt x="0" y="2739"/>
                      <a:pt x="776" y="3515"/>
                      <a:pt x="1735" y="3515"/>
                    </a:cubicBezTo>
                    <a:cubicBezTo>
                      <a:pt x="2694" y="3515"/>
                      <a:pt x="3470" y="2739"/>
                      <a:pt x="3470" y="1758"/>
                    </a:cubicBezTo>
                    <a:cubicBezTo>
                      <a:pt x="3470" y="799"/>
                      <a:pt x="2694" y="0"/>
                      <a:pt x="1735" y="0"/>
                    </a:cubicBezTo>
                    <a:cubicBezTo>
                      <a:pt x="776" y="0"/>
                      <a:pt x="0" y="799"/>
                      <a:pt x="0" y="175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7453295" y="2435114"/>
                <a:ext cx="130330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60" extrusionOk="0">
                    <a:moveTo>
                      <a:pt x="24" y="1530"/>
                    </a:moveTo>
                    <a:cubicBezTo>
                      <a:pt x="1" y="2397"/>
                      <a:pt x="572" y="3037"/>
                      <a:pt x="1142" y="3037"/>
                    </a:cubicBezTo>
                    <a:cubicBezTo>
                      <a:pt x="1781" y="3059"/>
                      <a:pt x="2238" y="2215"/>
                      <a:pt x="2238" y="1530"/>
                    </a:cubicBezTo>
                    <a:cubicBezTo>
                      <a:pt x="2238" y="845"/>
                      <a:pt x="1781" y="1"/>
                      <a:pt x="1142" y="24"/>
                    </a:cubicBezTo>
                    <a:cubicBezTo>
                      <a:pt x="549" y="24"/>
                      <a:pt x="206" y="731"/>
                      <a:pt x="184" y="777"/>
                    </a:cubicBezTo>
                    <a:cubicBezTo>
                      <a:pt x="412" y="959"/>
                      <a:pt x="640" y="1119"/>
                      <a:pt x="868" y="1302"/>
                    </a:cubicBezTo>
                    <a:lnTo>
                      <a:pt x="24" y="153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7530398" y="2544130"/>
                <a:ext cx="28011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0" extrusionOk="0">
                    <a:moveTo>
                      <a:pt x="434" y="92"/>
                    </a:moveTo>
                    <a:cubicBezTo>
                      <a:pt x="480" y="160"/>
                      <a:pt x="434" y="434"/>
                      <a:pt x="275" y="457"/>
                    </a:cubicBezTo>
                    <a:cubicBezTo>
                      <a:pt x="138" y="480"/>
                      <a:pt x="1" y="388"/>
                      <a:pt x="1" y="297"/>
                    </a:cubicBezTo>
                    <a:cubicBezTo>
                      <a:pt x="24" y="160"/>
                      <a:pt x="343" y="0"/>
                      <a:pt x="434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7764386" y="2488283"/>
                <a:ext cx="228631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767" extrusionOk="0">
                    <a:moveTo>
                      <a:pt x="0" y="1895"/>
                    </a:moveTo>
                    <a:cubicBezTo>
                      <a:pt x="0" y="2922"/>
                      <a:pt x="867" y="3767"/>
                      <a:pt x="1963" y="3767"/>
                    </a:cubicBezTo>
                    <a:cubicBezTo>
                      <a:pt x="3036" y="3767"/>
                      <a:pt x="3926" y="2922"/>
                      <a:pt x="3926" y="1895"/>
                    </a:cubicBezTo>
                    <a:cubicBezTo>
                      <a:pt x="3926" y="845"/>
                      <a:pt x="3036" y="1"/>
                      <a:pt x="1963" y="1"/>
                    </a:cubicBezTo>
                    <a:cubicBezTo>
                      <a:pt x="867" y="1"/>
                      <a:pt x="0" y="845"/>
                      <a:pt x="0" y="189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7818836" y="2492301"/>
                <a:ext cx="147626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288" extrusionOk="0">
                    <a:moveTo>
                      <a:pt x="24" y="1644"/>
                    </a:moveTo>
                    <a:cubicBezTo>
                      <a:pt x="1" y="2557"/>
                      <a:pt x="663" y="3264"/>
                      <a:pt x="1279" y="3264"/>
                    </a:cubicBezTo>
                    <a:cubicBezTo>
                      <a:pt x="2032" y="3287"/>
                      <a:pt x="2535" y="2374"/>
                      <a:pt x="2535" y="1644"/>
                    </a:cubicBezTo>
                    <a:cubicBezTo>
                      <a:pt x="2535" y="890"/>
                      <a:pt x="2010" y="0"/>
                      <a:pt x="1279" y="23"/>
                    </a:cubicBezTo>
                    <a:cubicBezTo>
                      <a:pt x="640" y="23"/>
                      <a:pt x="229" y="776"/>
                      <a:pt x="206" y="822"/>
                    </a:cubicBezTo>
                    <a:cubicBezTo>
                      <a:pt x="457" y="1027"/>
                      <a:pt x="708" y="1210"/>
                      <a:pt x="982" y="1415"/>
                    </a:cubicBezTo>
                    <a:cubicBezTo>
                      <a:pt x="663" y="1484"/>
                      <a:pt x="343" y="1552"/>
                      <a:pt x="24" y="164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7756408" y="2461728"/>
                <a:ext cx="259262" cy="1568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694" extrusionOk="0">
                    <a:moveTo>
                      <a:pt x="0" y="2169"/>
                    </a:moveTo>
                    <a:cubicBezTo>
                      <a:pt x="411" y="1415"/>
                      <a:pt x="1210" y="959"/>
                      <a:pt x="2054" y="1005"/>
                    </a:cubicBezTo>
                    <a:cubicBezTo>
                      <a:pt x="2990" y="1073"/>
                      <a:pt x="3789" y="1758"/>
                      <a:pt x="4017" y="2694"/>
                    </a:cubicBezTo>
                    <a:cubicBezTo>
                      <a:pt x="4177" y="2032"/>
                      <a:pt x="4314" y="1370"/>
                      <a:pt x="4451" y="708"/>
                    </a:cubicBezTo>
                    <a:cubicBezTo>
                      <a:pt x="4131" y="502"/>
                      <a:pt x="3241" y="0"/>
                      <a:pt x="2009" y="69"/>
                    </a:cubicBezTo>
                    <a:cubicBezTo>
                      <a:pt x="1027" y="114"/>
                      <a:pt x="342" y="502"/>
                      <a:pt x="0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7906596" y="2609237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8" y="161"/>
                      <a:pt x="480" y="457"/>
                      <a:pt x="297" y="503"/>
                    </a:cubicBezTo>
                    <a:cubicBezTo>
                      <a:pt x="160" y="526"/>
                      <a:pt x="0" y="412"/>
                      <a:pt x="0" y="320"/>
                    </a:cubicBezTo>
                    <a:cubicBezTo>
                      <a:pt x="0" y="161"/>
                      <a:pt x="388" y="1"/>
                      <a:pt x="480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7771025" y="2340774"/>
                <a:ext cx="271200" cy="247266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246" extrusionOk="0">
                    <a:moveTo>
                      <a:pt x="3812" y="4246"/>
                    </a:moveTo>
                    <a:cubicBezTo>
                      <a:pt x="3789" y="4086"/>
                      <a:pt x="3652" y="3241"/>
                      <a:pt x="2922" y="2808"/>
                    </a:cubicBezTo>
                    <a:cubicBezTo>
                      <a:pt x="2146" y="2328"/>
                      <a:pt x="936" y="2557"/>
                      <a:pt x="160" y="3447"/>
                    </a:cubicBezTo>
                    <a:cubicBezTo>
                      <a:pt x="69" y="3104"/>
                      <a:pt x="0" y="2511"/>
                      <a:pt x="114" y="1826"/>
                    </a:cubicBezTo>
                    <a:cubicBezTo>
                      <a:pt x="206" y="1141"/>
                      <a:pt x="457" y="616"/>
                      <a:pt x="616" y="297"/>
                    </a:cubicBezTo>
                    <a:cubicBezTo>
                      <a:pt x="982" y="183"/>
                      <a:pt x="1621" y="0"/>
                      <a:pt x="2397" y="23"/>
                    </a:cubicBezTo>
                    <a:cubicBezTo>
                      <a:pt x="3127" y="69"/>
                      <a:pt x="3698" y="251"/>
                      <a:pt x="4040" y="411"/>
                    </a:cubicBezTo>
                    <a:cubicBezTo>
                      <a:pt x="4223" y="776"/>
                      <a:pt x="4657" y="1803"/>
                      <a:pt x="4360" y="3036"/>
                    </a:cubicBezTo>
                    <a:cubicBezTo>
                      <a:pt x="4223" y="3561"/>
                      <a:pt x="3995" y="3972"/>
                      <a:pt x="3812" y="42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7417422" y="2423176"/>
                <a:ext cx="191477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804" extrusionOk="0">
                    <a:moveTo>
                      <a:pt x="1" y="1119"/>
                    </a:moveTo>
                    <a:cubicBezTo>
                      <a:pt x="526" y="594"/>
                      <a:pt x="1279" y="388"/>
                      <a:pt x="1964" y="594"/>
                    </a:cubicBezTo>
                    <a:cubicBezTo>
                      <a:pt x="2899" y="868"/>
                      <a:pt x="3265" y="1712"/>
                      <a:pt x="3287" y="1804"/>
                    </a:cubicBezTo>
                    <a:cubicBezTo>
                      <a:pt x="3287" y="1758"/>
                      <a:pt x="3151" y="731"/>
                      <a:pt x="2283" y="343"/>
                    </a:cubicBezTo>
                    <a:cubicBezTo>
                      <a:pt x="1507" y="0"/>
                      <a:pt x="526" y="297"/>
                      <a:pt x="1" y="111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7774985" y="2456370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2" y="1462"/>
                    </a:moveTo>
                    <a:cubicBezTo>
                      <a:pt x="46" y="1507"/>
                      <a:pt x="1" y="1462"/>
                      <a:pt x="23" y="1439"/>
                    </a:cubicBezTo>
                    <a:cubicBezTo>
                      <a:pt x="160" y="1097"/>
                      <a:pt x="503" y="549"/>
                      <a:pt x="1165" y="298"/>
                    </a:cubicBezTo>
                    <a:cubicBezTo>
                      <a:pt x="1918" y="1"/>
                      <a:pt x="2603" y="252"/>
                      <a:pt x="2694" y="298"/>
                    </a:cubicBezTo>
                    <a:cubicBezTo>
                      <a:pt x="3242" y="526"/>
                      <a:pt x="3835" y="1051"/>
                      <a:pt x="3858" y="1599"/>
                    </a:cubicBezTo>
                    <a:cubicBezTo>
                      <a:pt x="3881" y="1781"/>
                      <a:pt x="3858" y="2238"/>
                      <a:pt x="3744" y="2261"/>
                    </a:cubicBezTo>
                    <a:cubicBezTo>
                      <a:pt x="3744" y="2261"/>
                      <a:pt x="3744" y="2261"/>
                      <a:pt x="3721" y="2261"/>
                    </a:cubicBezTo>
                    <a:cubicBezTo>
                      <a:pt x="3721" y="2261"/>
                      <a:pt x="3698" y="2238"/>
                      <a:pt x="3698" y="2238"/>
                    </a:cubicBezTo>
                    <a:cubicBezTo>
                      <a:pt x="3447" y="1416"/>
                      <a:pt x="2740" y="823"/>
                      <a:pt x="1895" y="731"/>
                    </a:cubicBezTo>
                    <a:cubicBezTo>
                      <a:pt x="1210" y="663"/>
                      <a:pt x="526" y="937"/>
                      <a:pt x="92" y="146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7794960" y="2266291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69" y="1416"/>
                    </a:moveTo>
                    <a:cubicBezTo>
                      <a:pt x="0" y="1576"/>
                      <a:pt x="114" y="1804"/>
                      <a:pt x="228" y="1736"/>
                    </a:cubicBezTo>
                    <a:cubicBezTo>
                      <a:pt x="593" y="1507"/>
                      <a:pt x="1141" y="1302"/>
                      <a:pt x="1803" y="1348"/>
                    </a:cubicBezTo>
                    <a:cubicBezTo>
                      <a:pt x="2556" y="1393"/>
                      <a:pt x="3173" y="1736"/>
                      <a:pt x="3584" y="2055"/>
                    </a:cubicBezTo>
                    <a:cubicBezTo>
                      <a:pt x="3698" y="2147"/>
                      <a:pt x="3789" y="1941"/>
                      <a:pt x="3721" y="1781"/>
                    </a:cubicBezTo>
                    <a:cubicBezTo>
                      <a:pt x="3287" y="709"/>
                      <a:pt x="2534" y="24"/>
                      <a:pt x="1780" y="1"/>
                    </a:cubicBezTo>
                    <a:cubicBezTo>
                      <a:pt x="1073" y="1"/>
                      <a:pt x="434" y="526"/>
                      <a:pt x="69" y="141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7772364" y="2440472"/>
                <a:ext cx="46530" cy="4257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1" extrusionOk="0">
                    <a:moveTo>
                      <a:pt x="799" y="114"/>
                    </a:moveTo>
                    <a:cubicBezTo>
                      <a:pt x="434" y="160"/>
                      <a:pt x="160" y="388"/>
                      <a:pt x="46" y="730"/>
                    </a:cubicBezTo>
                    <a:cubicBezTo>
                      <a:pt x="0" y="342"/>
                      <a:pt x="434" y="0"/>
                      <a:pt x="799" y="11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7413462" y="2409899"/>
                <a:ext cx="199397" cy="11699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009" extrusionOk="0">
                    <a:moveTo>
                      <a:pt x="3333" y="1963"/>
                    </a:moveTo>
                    <a:cubicBezTo>
                      <a:pt x="3333" y="2009"/>
                      <a:pt x="3401" y="1986"/>
                      <a:pt x="3401" y="1940"/>
                    </a:cubicBezTo>
                    <a:cubicBezTo>
                      <a:pt x="3424" y="1598"/>
                      <a:pt x="3378" y="1004"/>
                      <a:pt x="2967" y="548"/>
                    </a:cubicBezTo>
                    <a:cubicBezTo>
                      <a:pt x="2488" y="23"/>
                      <a:pt x="1826" y="0"/>
                      <a:pt x="1735" y="0"/>
                    </a:cubicBezTo>
                    <a:cubicBezTo>
                      <a:pt x="1575" y="0"/>
                      <a:pt x="1050" y="0"/>
                      <a:pt x="616" y="365"/>
                    </a:cubicBezTo>
                    <a:cubicBezTo>
                      <a:pt x="206" y="730"/>
                      <a:pt x="0" y="1301"/>
                      <a:pt x="69" y="1347"/>
                    </a:cubicBezTo>
                    <a:cubicBezTo>
                      <a:pt x="69" y="1347"/>
                      <a:pt x="91" y="1347"/>
                      <a:pt x="114" y="1324"/>
                    </a:cubicBezTo>
                    <a:cubicBezTo>
                      <a:pt x="662" y="708"/>
                      <a:pt x="1484" y="434"/>
                      <a:pt x="2191" y="662"/>
                    </a:cubicBezTo>
                    <a:cubicBezTo>
                      <a:pt x="2762" y="867"/>
                      <a:pt x="3196" y="1347"/>
                      <a:pt x="3333" y="196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7600862" y="2424516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0"/>
                    </a:moveTo>
                    <a:cubicBezTo>
                      <a:pt x="297" y="0"/>
                      <a:pt x="548" y="365"/>
                      <a:pt x="411" y="662"/>
                    </a:cubicBezTo>
                    <a:cubicBezTo>
                      <a:pt x="411" y="365"/>
                      <a:pt x="252" y="114"/>
                      <a:pt x="1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7502503" y="2719592"/>
                <a:ext cx="321748" cy="21803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4" extrusionOk="0">
                    <a:moveTo>
                      <a:pt x="2603" y="845"/>
                    </a:moveTo>
                    <a:cubicBezTo>
                      <a:pt x="1849" y="685"/>
                      <a:pt x="1712" y="0"/>
                      <a:pt x="1142" y="69"/>
                    </a:cubicBezTo>
                    <a:cubicBezTo>
                      <a:pt x="685" y="114"/>
                      <a:pt x="320" y="639"/>
                      <a:pt x="229" y="1073"/>
                    </a:cubicBezTo>
                    <a:cubicBezTo>
                      <a:pt x="0" y="1986"/>
                      <a:pt x="799" y="2876"/>
                      <a:pt x="1484" y="3264"/>
                    </a:cubicBezTo>
                    <a:cubicBezTo>
                      <a:pt x="2283" y="3744"/>
                      <a:pt x="3128" y="3630"/>
                      <a:pt x="3424" y="3561"/>
                    </a:cubicBezTo>
                    <a:cubicBezTo>
                      <a:pt x="3630" y="3515"/>
                      <a:pt x="4292" y="3379"/>
                      <a:pt x="4839" y="2785"/>
                    </a:cubicBezTo>
                    <a:cubicBezTo>
                      <a:pt x="5068" y="2534"/>
                      <a:pt x="5524" y="2032"/>
                      <a:pt x="5410" y="1461"/>
                    </a:cubicBezTo>
                    <a:cubicBezTo>
                      <a:pt x="5319" y="1028"/>
                      <a:pt x="4976" y="639"/>
                      <a:pt x="4566" y="503"/>
                    </a:cubicBezTo>
                    <a:cubicBezTo>
                      <a:pt x="3812" y="274"/>
                      <a:pt x="3447" y="1005"/>
                      <a:pt x="2603" y="84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7539716" y="2954862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5" y="0"/>
                    </a:moveTo>
                    <a:lnTo>
                      <a:pt x="1" y="320"/>
                    </a:ln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7499825" y="2730191"/>
                <a:ext cx="321748" cy="21809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5" extrusionOk="0">
                    <a:moveTo>
                      <a:pt x="2603" y="846"/>
                    </a:moveTo>
                    <a:cubicBezTo>
                      <a:pt x="1850" y="709"/>
                      <a:pt x="1713" y="1"/>
                      <a:pt x="1142" y="69"/>
                    </a:cubicBezTo>
                    <a:cubicBezTo>
                      <a:pt x="686" y="115"/>
                      <a:pt x="320" y="640"/>
                      <a:pt x="229" y="1074"/>
                    </a:cubicBezTo>
                    <a:cubicBezTo>
                      <a:pt x="1" y="1987"/>
                      <a:pt x="800" y="2877"/>
                      <a:pt x="1484" y="3265"/>
                    </a:cubicBezTo>
                    <a:cubicBezTo>
                      <a:pt x="2283" y="3744"/>
                      <a:pt x="3128" y="3630"/>
                      <a:pt x="3425" y="3562"/>
                    </a:cubicBezTo>
                    <a:cubicBezTo>
                      <a:pt x="3630" y="3539"/>
                      <a:pt x="4292" y="3379"/>
                      <a:pt x="4840" y="2786"/>
                    </a:cubicBezTo>
                    <a:cubicBezTo>
                      <a:pt x="5068" y="2535"/>
                      <a:pt x="5525" y="2055"/>
                      <a:pt x="5410" y="1462"/>
                    </a:cubicBezTo>
                    <a:cubicBezTo>
                      <a:pt x="5319" y="1028"/>
                      <a:pt x="4977" y="640"/>
                      <a:pt x="4566" y="526"/>
                    </a:cubicBezTo>
                    <a:cubicBezTo>
                      <a:pt x="3813" y="275"/>
                      <a:pt x="3447" y="1005"/>
                      <a:pt x="2603" y="8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7537037" y="2965519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6" y="0"/>
                    </a:moveTo>
                    <a:cubicBezTo>
                      <a:pt x="2557" y="91"/>
                      <a:pt x="1279" y="205"/>
                      <a:pt x="1" y="320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7502503" y="2724892"/>
                <a:ext cx="321748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67" extrusionOk="0">
                    <a:moveTo>
                      <a:pt x="2625" y="868"/>
                    </a:moveTo>
                    <a:cubicBezTo>
                      <a:pt x="1849" y="708"/>
                      <a:pt x="1712" y="1"/>
                      <a:pt x="1165" y="69"/>
                    </a:cubicBezTo>
                    <a:cubicBezTo>
                      <a:pt x="685" y="138"/>
                      <a:pt x="343" y="663"/>
                      <a:pt x="229" y="1096"/>
                    </a:cubicBezTo>
                    <a:cubicBezTo>
                      <a:pt x="0" y="1986"/>
                      <a:pt x="822" y="2899"/>
                      <a:pt x="1484" y="3288"/>
                    </a:cubicBezTo>
                    <a:cubicBezTo>
                      <a:pt x="2306" y="3767"/>
                      <a:pt x="3150" y="3653"/>
                      <a:pt x="3424" y="3584"/>
                    </a:cubicBezTo>
                    <a:cubicBezTo>
                      <a:pt x="3630" y="3539"/>
                      <a:pt x="4292" y="3402"/>
                      <a:pt x="4839" y="2808"/>
                    </a:cubicBezTo>
                    <a:cubicBezTo>
                      <a:pt x="5091" y="2534"/>
                      <a:pt x="5524" y="2055"/>
                      <a:pt x="5410" y="1461"/>
                    </a:cubicBezTo>
                    <a:cubicBezTo>
                      <a:pt x="5319" y="1051"/>
                      <a:pt x="4976" y="663"/>
                      <a:pt x="4566" y="526"/>
                    </a:cubicBezTo>
                    <a:cubicBezTo>
                      <a:pt x="3835" y="297"/>
                      <a:pt x="3447" y="1028"/>
                      <a:pt x="2625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7534416" y="2848525"/>
                <a:ext cx="216692" cy="11967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055" extrusionOk="0">
                    <a:moveTo>
                      <a:pt x="0" y="868"/>
                    </a:moveTo>
                    <a:cubicBezTo>
                      <a:pt x="114" y="708"/>
                      <a:pt x="365" y="457"/>
                      <a:pt x="754" y="274"/>
                    </a:cubicBezTo>
                    <a:cubicBezTo>
                      <a:pt x="868" y="229"/>
                      <a:pt x="1370" y="0"/>
                      <a:pt x="1940" y="69"/>
                    </a:cubicBezTo>
                    <a:cubicBezTo>
                      <a:pt x="3059" y="183"/>
                      <a:pt x="3675" y="1233"/>
                      <a:pt x="3721" y="1324"/>
                    </a:cubicBezTo>
                    <a:cubicBezTo>
                      <a:pt x="3561" y="1438"/>
                      <a:pt x="2602" y="2055"/>
                      <a:pt x="1415" y="1758"/>
                    </a:cubicBezTo>
                    <a:cubicBezTo>
                      <a:pt x="639" y="1553"/>
                      <a:pt x="183" y="1073"/>
                      <a:pt x="0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7530398" y="2820630"/>
                <a:ext cx="220711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804" extrusionOk="0">
                    <a:moveTo>
                      <a:pt x="3790" y="1803"/>
                    </a:moveTo>
                    <a:cubicBezTo>
                      <a:pt x="3721" y="1689"/>
                      <a:pt x="3242" y="867"/>
                      <a:pt x="2192" y="662"/>
                    </a:cubicBezTo>
                    <a:cubicBezTo>
                      <a:pt x="1188" y="457"/>
                      <a:pt x="434" y="982"/>
                      <a:pt x="320" y="1073"/>
                    </a:cubicBezTo>
                    <a:cubicBezTo>
                      <a:pt x="206" y="936"/>
                      <a:pt x="115" y="799"/>
                      <a:pt x="1" y="685"/>
                    </a:cubicBezTo>
                    <a:cubicBezTo>
                      <a:pt x="1439" y="0"/>
                      <a:pt x="2831" y="137"/>
                      <a:pt x="3447" y="890"/>
                    </a:cubicBezTo>
                    <a:cubicBezTo>
                      <a:pt x="3584" y="1050"/>
                      <a:pt x="3744" y="1347"/>
                      <a:pt x="3790" y="180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7660670" y="2869780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1" y="92"/>
                      <a:pt x="1" y="275"/>
                      <a:pt x="115" y="343"/>
                    </a:cubicBezTo>
                    <a:cubicBezTo>
                      <a:pt x="206" y="389"/>
                      <a:pt x="343" y="366"/>
                      <a:pt x="366" y="297"/>
                    </a:cubicBezTo>
                    <a:cubicBezTo>
                      <a:pt x="389" y="206"/>
                      <a:pt x="115" y="1"/>
                      <a:pt x="46" y="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7530398" y="2833908"/>
                <a:ext cx="232707" cy="146286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512" extrusionOk="0">
                    <a:moveTo>
                      <a:pt x="3995" y="2169"/>
                    </a:moveTo>
                    <a:lnTo>
                      <a:pt x="183" y="2511"/>
                    </a:lnTo>
                    <a:lnTo>
                      <a:pt x="1" y="32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7578267" y="2722271"/>
                <a:ext cx="218032" cy="9172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575" extrusionOk="0">
                    <a:moveTo>
                      <a:pt x="183" y="0"/>
                    </a:moveTo>
                    <a:cubicBezTo>
                      <a:pt x="137" y="114"/>
                      <a:pt x="1" y="388"/>
                      <a:pt x="115" y="708"/>
                    </a:cubicBezTo>
                    <a:cubicBezTo>
                      <a:pt x="229" y="1004"/>
                      <a:pt x="503" y="1141"/>
                      <a:pt x="708" y="1255"/>
                    </a:cubicBezTo>
                    <a:cubicBezTo>
                      <a:pt x="1416" y="1575"/>
                      <a:pt x="2123" y="1415"/>
                      <a:pt x="2397" y="1347"/>
                    </a:cubicBezTo>
                    <a:cubicBezTo>
                      <a:pt x="3036" y="1210"/>
                      <a:pt x="3493" y="867"/>
                      <a:pt x="3744" y="662"/>
                    </a:cubicBezTo>
                    <a:cubicBezTo>
                      <a:pt x="3538" y="571"/>
                      <a:pt x="3219" y="457"/>
                      <a:pt x="2831" y="434"/>
                    </a:cubicBezTo>
                    <a:cubicBezTo>
                      <a:pt x="2100" y="388"/>
                      <a:pt x="1781" y="685"/>
                      <a:pt x="1210" y="593"/>
                    </a:cubicBezTo>
                    <a:cubicBezTo>
                      <a:pt x="936" y="548"/>
                      <a:pt x="571" y="411"/>
                      <a:pt x="183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8038207" y="2627872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1" y="1005"/>
                    </a:cubicBezTo>
                    <a:cubicBezTo>
                      <a:pt x="457" y="1165"/>
                      <a:pt x="959" y="1028"/>
                      <a:pt x="1027" y="685"/>
                    </a:cubicBezTo>
                    <a:cubicBezTo>
                      <a:pt x="1119" y="366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8117931" y="2710275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46"/>
                      <a:pt x="1" y="389"/>
                      <a:pt x="115" y="457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0" y="1"/>
                      <a:pt x="206" y="2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7366932" y="2580003"/>
                <a:ext cx="63826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65" extrusionOk="0">
                    <a:moveTo>
                      <a:pt x="434" y="69"/>
                    </a:moveTo>
                    <a:cubicBezTo>
                      <a:pt x="137" y="138"/>
                      <a:pt x="0" y="822"/>
                      <a:pt x="229" y="1005"/>
                    </a:cubicBezTo>
                    <a:cubicBezTo>
                      <a:pt x="434" y="1165"/>
                      <a:pt x="936" y="1005"/>
                      <a:pt x="1027" y="685"/>
                    </a:cubicBezTo>
                    <a:cubicBezTo>
                      <a:pt x="1096" y="343"/>
                      <a:pt x="662" y="1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7557011" y="2492301"/>
                <a:ext cx="106395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3470" extrusionOk="0">
                    <a:moveTo>
                      <a:pt x="1575" y="0"/>
                    </a:moveTo>
                    <a:cubicBezTo>
                      <a:pt x="1826" y="868"/>
                      <a:pt x="1758" y="1826"/>
                      <a:pt x="1393" y="2671"/>
                    </a:cubicBezTo>
                    <a:cubicBezTo>
                      <a:pt x="1370" y="2716"/>
                      <a:pt x="1301" y="2739"/>
                      <a:pt x="1256" y="2716"/>
                    </a:cubicBezTo>
                    <a:cubicBezTo>
                      <a:pt x="1027" y="2443"/>
                      <a:pt x="662" y="2328"/>
                      <a:pt x="388" y="2648"/>
                    </a:cubicBezTo>
                    <a:cubicBezTo>
                      <a:pt x="137" y="2922"/>
                      <a:pt x="343" y="3356"/>
                      <a:pt x="685" y="3470"/>
                    </a:cubicBezTo>
                    <a:cubicBezTo>
                      <a:pt x="251" y="3424"/>
                      <a:pt x="0" y="2899"/>
                      <a:pt x="274" y="2557"/>
                    </a:cubicBezTo>
                    <a:cubicBezTo>
                      <a:pt x="525" y="2146"/>
                      <a:pt x="1142" y="2191"/>
                      <a:pt x="1370" y="2580"/>
                    </a:cubicBezTo>
                    <a:cubicBezTo>
                      <a:pt x="1370" y="2580"/>
                      <a:pt x="1187" y="2580"/>
                      <a:pt x="1187" y="2580"/>
                    </a:cubicBezTo>
                    <a:cubicBezTo>
                      <a:pt x="1530" y="1781"/>
                      <a:pt x="1667" y="868"/>
                      <a:pt x="1575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7570289" y="2649128"/>
                <a:ext cx="50548" cy="5188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91" extrusionOk="0">
                    <a:moveTo>
                      <a:pt x="868" y="708"/>
                    </a:moveTo>
                    <a:cubicBezTo>
                      <a:pt x="571" y="891"/>
                      <a:pt x="229" y="800"/>
                      <a:pt x="92" y="571"/>
                    </a:cubicBezTo>
                    <a:cubicBezTo>
                      <a:pt x="1" y="411"/>
                      <a:pt x="1" y="183"/>
                      <a:pt x="138" y="1"/>
                    </a:cubicBezTo>
                    <a:cubicBezTo>
                      <a:pt x="160" y="69"/>
                      <a:pt x="206" y="297"/>
                      <a:pt x="411" y="480"/>
                    </a:cubicBezTo>
                    <a:cubicBezTo>
                      <a:pt x="594" y="640"/>
                      <a:pt x="777" y="685"/>
                      <a:pt x="868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8193695" y="2537492"/>
                <a:ext cx="198115" cy="265901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566" extrusionOk="0">
                    <a:moveTo>
                      <a:pt x="69" y="1461"/>
                    </a:moveTo>
                    <a:cubicBezTo>
                      <a:pt x="389" y="525"/>
                      <a:pt x="1233" y="0"/>
                      <a:pt x="1964" y="137"/>
                    </a:cubicBezTo>
                    <a:cubicBezTo>
                      <a:pt x="2831" y="297"/>
                      <a:pt x="3128" y="1347"/>
                      <a:pt x="3151" y="1461"/>
                    </a:cubicBezTo>
                    <a:cubicBezTo>
                      <a:pt x="3402" y="2306"/>
                      <a:pt x="3014" y="3219"/>
                      <a:pt x="2352" y="3744"/>
                    </a:cubicBezTo>
                    <a:cubicBezTo>
                      <a:pt x="1324" y="4565"/>
                      <a:pt x="69" y="4109"/>
                      <a:pt x="1" y="4086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7745751" y="3935830"/>
                <a:ext cx="291175" cy="92785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5933" extrusionOk="0">
                    <a:moveTo>
                      <a:pt x="4817" y="15271"/>
                    </a:moveTo>
                    <a:cubicBezTo>
                      <a:pt x="4862" y="15065"/>
                      <a:pt x="4634" y="14791"/>
                      <a:pt x="4155" y="14472"/>
                    </a:cubicBezTo>
                    <a:lnTo>
                      <a:pt x="4155" y="14472"/>
                    </a:lnTo>
                    <a:cubicBezTo>
                      <a:pt x="4429" y="9656"/>
                      <a:pt x="4725" y="4839"/>
                      <a:pt x="4999" y="0"/>
                    </a:cubicBezTo>
                    <a:cubicBezTo>
                      <a:pt x="3356" y="411"/>
                      <a:pt x="1712" y="822"/>
                      <a:pt x="69" y="1233"/>
                    </a:cubicBezTo>
                    <a:cubicBezTo>
                      <a:pt x="1" y="2945"/>
                      <a:pt x="1" y="4725"/>
                      <a:pt x="1" y="6529"/>
                    </a:cubicBezTo>
                    <a:cubicBezTo>
                      <a:pt x="46" y="9770"/>
                      <a:pt x="183" y="12874"/>
                      <a:pt x="389" y="15818"/>
                    </a:cubicBezTo>
                    <a:cubicBezTo>
                      <a:pt x="3242" y="15933"/>
                      <a:pt x="4703" y="15750"/>
                      <a:pt x="4817" y="152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8221589" y="2594620"/>
                <a:ext cx="128991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61" extrusionOk="0">
                    <a:moveTo>
                      <a:pt x="2101" y="891"/>
                    </a:moveTo>
                    <a:cubicBezTo>
                      <a:pt x="2055" y="526"/>
                      <a:pt x="1736" y="229"/>
                      <a:pt x="1393" y="138"/>
                    </a:cubicBezTo>
                    <a:cubicBezTo>
                      <a:pt x="868" y="1"/>
                      <a:pt x="206" y="389"/>
                      <a:pt x="1" y="1074"/>
                    </a:cubicBezTo>
                    <a:cubicBezTo>
                      <a:pt x="298" y="937"/>
                      <a:pt x="663" y="1028"/>
                      <a:pt x="868" y="1279"/>
                    </a:cubicBezTo>
                    <a:cubicBezTo>
                      <a:pt x="1097" y="1553"/>
                      <a:pt x="1097" y="1987"/>
                      <a:pt x="845" y="2260"/>
                    </a:cubicBezTo>
                    <a:cubicBezTo>
                      <a:pt x="1713" y="2101"/>
                      <a:pt x="2215" y="1439"/>
                      <a:pt x="2101" y="89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8216290" y="2578664"/>
                <a:ext cx="138308" cy="15030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81" extrusionOk="0">
                    <a:moveTo>
                      <a:pt x="2374" y="1439"/>
                    </a:moveTo>
                    <a:cubicBezTo>
                      <a:pt x="2055" y="183"/>
                      <a:pt x="503" y="229"/>
                      <a:pt x="160" y="1416"/>
                    </a:cubicBezTo>
                    <a:lnTo>
                      <a:pt x="46" y="1348"/>
                    </a:lnTo>
                    <a:cubicBezTo>
                      <a:pt x="845" y="982"/>
                      <a:pt x="1553" y="1964"/>
                      <a:pt x="936" y="2580"/>
                    </a:cubicBezTo>
                    <a:cubicBezTo>
                      <a:pt x="1393" y="1987"/>
                      <a:pt x="800" y="1165"/>
                      <a:pt x="115" y="1462"/>
                    </a:cubicBezTo>
                    <a:cubicBezTo>
                      <a:pt x="69" y="1507"/>
                      <a:pt x="1" y="1439"/>
                      <a:pt x="1" y="1393"/>
                    </a:cubicBezTo>
                    <a:cubicBezTo>
                      <a:pt x="343" y="69"/>
                      <a:pt x="2169" y="1"/>
                      <a:pt x="2374" y="143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7180813" y="1697393"/>
                <a:ext cx="1293399" cy="949114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6298" extrusionOk="0">
                    <a:moveTo>
                      <a:pt x="16618" y="5365"/>
                    </a:moveTo>
                    <a:cubicBezTo>
                      <a:pt x="16503" y="5091"/>
                      <a:pt x="14997" y="1165"/>
                      <a:pt x="11505" y="549"/>
                    </a:cubicBezTo>
                    <a:cubicBezTo>
                      <a:pt x="8332" y="1"/>
                      <a:pt x="5593" y="2580"/>
                      <a:pt x="5433" y="2717"/>
                    </a:cubicBezTo>
                    <a:cubicBezTo>
                      <a:pt x="4155" y="3972"/>
                      <a:pt x="4086" y="5022"/>
                      <a:pt x="2329" y="6118"/>
                    </a:cubicBezTo>
                    <a:cubicBezTo>
                      <a:pt x="1119" y="6871"/>
                      <a:pt x="1" y="7099"/>
                      <a:pt x="46" y="7419"/>
                    </a:cubicBezTo>
                    <a:cubicBezTo>
                      <a:pt x="92" y="7739"/>
                      <a:pt x="1119" y="7875"/>
                      <a:pt x="2329" y="7944"/>
                    </a:cubicBezTo>
                    <a:cubicBezTo>
                      <a:pt x="1872" y="8378"/>
                      <a:pt x="1690" y="8743"/>
                      <a:pt x="1758" y="9040"/>
                    </a:cubicBezTo>
                    <a:cubicBezTo>
                      <a:pt x="2078" y="10090"/>
                      <a:pt x="6255" y="9975"/>
                      <a:pt x="14312" y="8697"/>
                    </a:cubicBezTo>
                    <a:cubicBezTo>
                      <a:pt x="14289" y="9679"/>
                      <a:pt x="14404" y="11733"/>
                      <a:pt x="15682" y="13787"/>
                    </a:cubicBezTo>
                    <a:cubicBezTo>
                      <a:pt x="16252" y="14655"/>
                      <a:pt x="16869" y="15316"/>
                      <a:pt x="17394" y="15773"/>
                    </a:cubicBezTo>
                    <a:cubicBezTo>
                      <a:pt x="17690" y="15202"/>
                      <a:pt x="18238" y="14792"/>
                      <a:pt x="18832" y="14769"/>
                    </a:cubicBezTo>
                    <a:cubicBezTo>
                      <a:pt x="19631" y="14723"/>
                      <a:pt x="20429" y="15339"/>
                      <a:pt x="20612" y="16298"/>
                    </a:cubicBezTo>
                    <a:cubicBezTo>
                      <a:pt x="22210" y="12600"/>
                      <a:pt x="21776" y="8811"/>
                      <a:pt x="19585" y="6803"/>
                    </a:cubicBezTo>
                    <a:cubicBezTo>
                      <a:pt x="19106" y="6346"/>
                      <a:pt x="18170" y="5661"/>
                      <a:pt x="16618" y="536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7539716" y="1863538"/>
                <a:ext cx="319070" cy="253963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61" extrusionOk="0">
                    <a:moveTo>
                      <a:pt x="2511" y="708"/>
                    </a:moveTo>
                    <a:cubicBezTo>
                      <a:pt x="503" y="1895"/>
                      <a:pt x="1" y="2375"/>
                      <a:pt x="69" y="2535"/>
                    </a:cubicBezTo>
                    <a:cubicBezTo>
                      <a:pt x="183" y="2831"/>
                      <a:pt x="2009" y="2238"/>
                      <a:pt x="2123" y="2535"/>
                    </a:cubicBezTo>
                    <a:cubicBezTo>
                      <a:pt x="2237" y="2808"/>
                      <a:pt x="777" y="3425"/>
                      <a:pt x="891" y="3790"/>
                    </a:cubicBezTo>
                    <a:cubicBezTo>
                      <a:pt x="1051" y="4361"/>
                      <a:pt x="5113" y="3858"/>
                      <a:pt x="5113" y="3448"/>
                    </a:cubicBezTo>
                    <a:cubicBezTo>
                      <a:pt x="5113" y="3265"/>
                      <a:pt x="4018" y="3219"/>
                      <a:pt x="3972" y="2831"/>
                    </a:cubicBezTo>
                    <a:cubicBezTo>
                      <a:pt x="3904" y="2352"/>
                      <a:pt x="5479" y="1850"/>
                      <a:pt x="5410" y="1621"/>
                    </a:cubicBezTo>
                    <a:cubicBezTo>
                      <a:pt x="5342" y="1348"/>
                      <a:pt x="3242" y="1873"/>
                      <a:pt x="3128" y="1553"/>
                    </a:cubicBezTo>
                    <a:cubicBezTo>
                      <a:pt x="3014" y="1211"/>
                      <a:pt x="5045" y="298"/>
                      <a:pt x="4954" y="92"/>
                    </a:cubicBezTo>
                    <a:cubicBezTo>
                      <a:pt x="4908" y="1"/>
                      <a:pt x="4269" y="138"/>
                      <a:pt x="2511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8115252" y="2190527"/>
                <a:ext cx="180878" cy="2606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475" extrusionOk="0">
                    <a:moveTo>
                      <a:pt x="47" y="1713"/>
                    </a:moveTo>
                    <a:cubicBezTo>
                      <a:pt x="115" y="3037"/>
                      <a:pt x="823" y="4246"/>
                      <a:pt x="1119" y="4178"/>
                    </a:cubicBezTo>
                    <a:cubicBezTo>
                      <a:pt x="1416" y="4109"/>
                      <a:pt x="1188" y="2717"/>
                      <a:pt x="1485" y="2649"/>
                    </a:cubicBezTo>
                    <a:cubicBezTo>
                      <a:pt x="1827" y="2580"/>
                      <a:pt x="2306" y="4475"/>
                      <a:pt x="2649" y="4406"/>
                    </a:cubicBezTo>
                    <a:cubicBezTo>
                      <a:pt x="3105" y="4338"/>
                      <a:pt x="3037" y="800"/>
                      <a:pt x="2649" y="754"/>
                    </a:cubicBezTo>
                    <a:cubicBezTo>
                      <a:pt x="2398" y="708"/>
                      <a:pt x="2261" y="1873"/>
                      <a:pt x="1804" y="1895"/>
                    </a:cubicBezTo>
                    <a:cubicBezTo>
                      <a:pt x="1211" y="1918"/>
                      <a:pt x="845" y="1"/>
                      <a:pt x="412" y="69"/>
                    </a:cubicBezTo>
                    <a:cubicBezTo>
                      <a:pt x="138" y="92"/>
                      <a:pt x="1" y="982"/>
                      <a:pt x="47" y="171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8381095" y="264644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8410387" y="2562707"/>
                <a:ext cx="1339" cy="27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cubicBezTo>
                      <a:pt x="0" y="47"/>
                      <a:pt x="0" y="24"/>
                      <a:pt x="23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7183492" y="1697393"/>
                <a:ext cx="1280122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14632" extrusionOk="0">
                    <a:moveTo>
                      <a:pt x="2876" y="6301"/>
                    </a:moveTo>
                    <a:cubicBezTo>
                      <a:pt x="5068" y="4908"/>
                      <a:pt x="5090" y="3402"/>
                      <a:pt x="7053" y="2169"/>
                    </a:cubicBezTo>
                    <a:cubicBezTo>
                      <a:pt x="7419" y="1941"/>
                      <a:pt x="9359" y="754"/>
                      <a:pt x="11687" y="1188"/>
                    </a:cubicBezTo>
                    <a:cubicBezTo>
                      <a:pt x="14882" y="1781"/>
                      <a:pt x="16389" y="4954"/>
                      <a:pt x="16572" y="5365"/>
                    </a:cubicBezTo>
                    <a:cubicBezTo>
                      <a:pt x="17256" y="5661"/>
                      <a:pt x="19242" y="6574"/>
                      <a:pt x="20452" y="8766"/>
                    </a:cubicBezTo>
                    <a:cubicBezTo>
                      <a:pt x="21684" y="10934"/>
                      <a:pt x="21502" y="13148"/>
                      <a:pt x="21137" y="14632"/>
                    </a:cubicBezTo>
                    <a:cubicBezTo>
                      <a:pt x="21981" y="11505"/>
                      <a:pt x="21388" y="8492"/>
                      <a:pt x="19539" y="6803"/>
                    </a:cubicBezTo>
                    <a:cubicBezTo>
                      <a:pt x="19060" y="6346"/>
                      <a:pt x="18124" y="5661"/>
                      <a:pt x="16572" y="5365"/>
                    </a:cubicBezTo>
                    <a:cubicBezTo>
                      <a:pt x="16457" y="5091"/>
                      <a:pt x="14951" y="1165"/>
                      <a:pt x="11459" y="549"/>
                    </a:cubicBezTo>
                    <a:cubicBezTo>
                      <a:pt x="8286" y="1"/>
                      <a:pt x="5547" y="2580"/>
                      <a:pt x="5387" y="2717"/>
                    </a:cubicBezTo>
                    <a:cubicBezTo>
                      <a:pt x="4109" y="3972"/>
                      <a:pt x="4040" y="5022"/>
                      <a:pt x="2283" y="6118"/>
                    </a:cubicBezTo>
                    <a:cubicBezTo>
                      <a:pt x="1301" y="6734"/>
                      <a:pt x="388" y="6985"/>
                      <a:pt x="92" y="7236"/>
                    </a:cubicBezTo>
                    <a:cubicBezTo>
                      <a:pt x="69" y="7305"/>
                      <a:pt x="23" y="7373"/>
                      <a:pt x="0" y="7419"/>
                    </a:cubicBezTo>
                    <a:cubicBezTo>
                      <a:pt x="731" y="7282"/>
                      <a:pt x="1781" y="6985"/>
                      <a:pt x="2876" y="630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7309746" y="3954466"/>
                <a:ext cx="339044" cy="915862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15727" extrusionOk="0">
                    <a:moveTo>
                      <a:pt x="5022" y="822"/>
                    </a:moveTo>
                    <a:cubicBezTo>
                      <a:pt x="3333" y="548"/>
                      <a:pt x="1667" y="274"/>
                      <a:pt x="1" y="0"/>
                    </a:cubicBezTo>
                    <a:lnTo>
                      <a:pt x="1964" y="14357"/>
                    </a:lnTo>
                    <a:lnTo>
                      <a:pt x="1964" y="14357"/>
                    </a:lnTo>
                    <a:cubicBezTo>
                      <a:pt x="1507" y="14722"/>
                      <a:pt x="1325" y="14996"/>
                      <a:pt x="1393" y="15202"/>
                    </a:cubicBezTo>
                    <a:cubicBezTo>
                      <a:pt x="1530" y="15658"/>
                      <a:pt x="3014" y="15727"/>
                      <a:pt x="5821" y="15407"/>
                    </a:cubicBezTo>
                    <a:cubicBezTo>
                      <a:pt x="5821" y="12440"/>
                      <a:pt x="5707" y="9336"/>
                      <a:pt x="5479" y="6117"/>
                    </a:cubicBezTo>
                    <a:cubicBezTo>
                      <a:pt x="5365" y="4291"/>
                      <a:pt x="5205" y="2534"/>
                      <a:pt x="5022" y="822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7255238" y="3515781"/>
                <a:ext cx="836196" cy="584912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0044" extrusionOk="0">
                    <a:moveTo>
                      <a:pt x="2991" y="1"/>
                    </a:moveTo>
                    <a:cubicBezTo>
                      <a:pt x="1987" y="2603"/>
                      <a:pt x="1005" y="5205"/>
                      <a:pt x="1" y="7807"/>
                    </a:cubicBezTo>
                    <a:cubicBezTo>
                      <a:pt x="754" y="8286"/>
                      <a:pt x="1941" y="8925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83"/>
                      <a:pt x="7122" y="7693"/>
                      <a:pt x="7351" y="6780"/>
                    </a:cubicBezTo>
                    <a:cubicBezTo>
                      <a:pt x="7533" y="7761"/>
                      <a:pt x="7693" y="8743"/>
                      <a:pt x="7876" y="9701"/>
                    </a:cubicBezTo>
                    <a:cubicBezTo>
                      <a:pt x="8880" y="9907"/>
                      <a:pt x="10386" y="10044"/>
                      <a:pt x="12121" y="9679"/>
                    </a:cubicBezTo>
                    <a:cubicBezTo>
                      <a:pt x="12806" y="9519"/>
                      <a:pt x="13399" y="9313"/>
                      <a:pt x="13924" y="9108"/>
                    </a:cubicBezTo>
                    <a:cubicBezTo>
                      <a:pt x="14175" y="7784"/>
                      <a:pt x="14358" y="5844"/>
                      <a:pt x="13993" y="3607"/>
                    </a:cubicBezTo>
                    <a:cubicBezTo>
                      <a:pt x="13787" y="2397"/>
                      <a:pt x="13468" y="1370"/>
                      <a:pt x="13148" y="549"/>
                    </a:cubicBezTo>
                    <a:cubicBezTo>
                      <a:pt x="9770" y="366"/>
                      <a:pt x="6369" y="183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7756408" y="4645657"/>
                <a:ext cx="436005" cy="320409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5502" extrusionOk="0">
                    <a:moveTo>
                      <a:pt x="0" y="457"/>
                    </a:moveTo>
                    <a:cubicBezTo>
                      <a:pt x="91" y="2191"/>
                      <a:pt x="228" y="3880"/>
                      <a:pt x="365" y="5501"/>
                    </a:cubicBezTo>
                    <a:lnTo>
                      <a:pt x="365" y="5501"/>
                    </a:lnTo>
                    <a:cubicBezTo>
                      <a:pt x="4999" y="5387"/>
                      <a:pt x="7350" y="4976"/>
                      <a:pt x="7441" y="4291"/>
                    </a:cubicBezTo>
                    <a:lnTo>
                      <a:pt x="7441" y="4291"/>
                    </a:lnTo>
                    <a:cubicBezTo>
                      <a:pt x="7487" y="3766"/>
                      <a:pt x="6346" y="3104"/>
                      <a:pt x="3972" y="2283"/>
                    </a:cubicBezTo>
                    <a:lnTo>
                      <a:pt x="3972" y="2283"/>
                    </a:lnTo>
                    <a:cubicBezTo>
                      <a:pt x="4017" y="1529"/>
                      <a:pt x="4063" y="753"/>
                      <a:pt x="4109" y="0"/>
                    </a:cubicBezTo>
                    <a:lnTo>
                      <a:pt x="4109" y="0"/>
                    </a:lnTo>
                    <a:cubicBezTo>
                      <a:pt x="2739" y="137"/>
                      <a:pt x="1370" y="297"/>
                      <a:pt x="0" y="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7768346" y="4778549"/>
                <a:ext cx="425407" cy="187517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220" extrusionOk="0">
                    <a:moveTo>
                      <a:pt x="3767" y="1"/>
                    </a:moveTo>
                    <a:lnTo>
                      <a:pt x="3767" y="1"/>
                    </a:lnTo>
                    <a:cubicBezTo>
                      <a:pt x="4246" y="320"/>
                      <a:pt x="4474" y="594"/>
                      <a:pt x="4429" y="800"/>
                    </a:cubicBezTo>
                    <a:cubicBezTo>
                      <a:pt x="4336" y="1187"/>
                      <a:pt x="3366" y="1380"/>
                      <a:pt x="1492" y="1380"/>
                    </a:cubicBezTo>
                    <a:cubicBezTo>
                      <a:pt x="1046" y="1380"/>
                      <a:pt x="549" y="1369"/>
                      <a:pt x="1" y="1347"/>
                    </a:cubicBezTo>
                    <a:lnTo>
                      <a:pt x="1" y="1347"/>
                    </a:lnTo>
                    <a:cubicBezTo>
                      <a:pt x="69" y="1986"/>
                      <a:pt x="115" y="2603"/>
                      <a:pt x="160" y="3219"/>
                    </a:cubicBezTo>
                    <a:cubicBezTo>
                      <a:pt x="4794" y="3105"/>
                      <a:pt x="7145" y="2694"/>
                      <a:pt x="7236" y="2009"/>
                    </a:cubicBezTo>
                    <a:cubicBezTo>
                      <a:pt x="7305" y="1484"/>
                      <a:pt x="6141" y="822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7227343" y="4657595"/>
                <a:ext cx="422786" cy="317730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5456" extrusionOk="0">
                    <a:moveTo>
                      <a:pt x="3379" y="2283"/>
                    </a:moveTo>
                    <a:cubicBezTo>
                      <a:pt x="1096" y="3287"/>
                      <a:pt x="1" y="4041"/>
                      <a:pt x="92" y="4543"/>
                    </a:cubicBezTo>
                    <a:lnTo>
                      <a:pt x="92" y="4543"/>
                    </a:lnTo>
                    <a:cubicBezTo>
                      <a:pt x="229" y="5228"/>
                      <a:pt x="2626" y="5456"/>
                      <a:pt x="7236" y="5205"/>
                    </a:cubicBezTo>
                    <a:lnTo>
                      <a:pt x="7236" y="5205"/>
                    </a:lnTo>
                    <a:cubicBezTo>
                      <a:pt x="7259" y="3561"/>
                      <a:pt x="7236" y="1872"/>
                      <a:pt x="7191" y="138"/>
                    </a:cubicBezTo>
                    <a:lnTo>
                      <a:pt x="7191" y="138"/>
                    </a:lnTo>
                    <a:cubicBezTo>
                      <a:pt x="5821" y="92"/>
                      <a:pt x="4452" y="46"/>
                      <a:pt x="3082" y="1"/>
                    </a:cubicBezTo>
                    <a:lnTo>
                      <a:pt x="30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7227343" y="4790546"/>
                <a:ext cx="421447" cy="17592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3021" extrusionOk="0">
                    <a:moveTo>
                      <a:pt x="3379" y="0"/>
                    </a:moveTo>
                    <a:lnTo>
                      <a:pt x="3379" y="0"/>
                    </a:lnTo>
                    <a:cubicBezTo>
                      <a:pt x="1096" y="1004"/>
                      <a:pt x="1" y="1758"/>
                      <a:pt x="92" y="2260"/>
                    </a:cubicBezTo>
                    <a:cubicBezTo>
                      <a:pt x="193" y="2764"/>
                      <a:pt x="1519" y="3021"/>
                      <a:pt x="4053" y="3021"/>
                    </a:cubicBezTo>
                    <a:cubicBezTo>
                      <a:pt x="4960" y="3021"/>
                      <a:pt x="6021" y="2988"/>
                      <a:pt x="7236" y="2922"/>
                    </a:cubicBezTo>
                    <a:cubicBezTo>
                      <a:pt x="7236" y="2305"/>
                      <a:pt x="7236" y="1666"/>
                      <a:pt x="7236" y="1050"/>
                    </a:cubicBezTo>
                    <a:cubicBezTo>
                      <a:pt x="6080" y="1182"/>
                      <a:pt x="5149" y="1247"/>
                      <a:pt x="4443" y="1247"/>
                    </a:cubicBezTo>
                    <a:cubicBezTo>
                      <a:pt x="3435" y="1247"/>
                      <a:pt x="2889" y="1113"/>
                      <a:pt x="2808" y="845"/>
                    </a:cubicBezTo>
                    <a:cubicBezTo>
                      <a:pt x="2740" y="639"/>
                      <a:pt x="2922" y="365"/>
                      <a:pt x="33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6832568" y="2347413"/>
                <a:ext cx="296474" cy="312431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5365" extrusionOk="0">
                    <a:moveTo>
                      <a:pt x="3447" y="799"/>
                    </a:moveTo>
                    <a:cubicBezTo>
                      <a:pt x="3036" y="251"/>
                      <a:pt x="2740" y="0"/>
                      <a:pt x="2557" y="0"/>
                    </a:cubicBezTo>
                    <a:cubicBezTo>
                      <a:pt x="2534" y="0"/>
                      <a:pt x="2511" y="0"/>
                      <a:pt x="2488" y="0"/>
                    </a:cubicBezTo>
                    <a:cubicBezTo>
                      <a:pt x="2260" y="92"/>
                      <a:pt x="2260" y="594"/>
                      <a:pt x="2283" y="868"/>
                    </a:cubicBezTo>
                    <a:cubicBezTo>
                      <a:pt x="2192" y="754"/>
                      <a:pt x="1872" y="434"/>
                      <a:pt x="1370" y="388"/>
                    </a:cubicBezTo>
                    <a:cubicBezTo>
                      <a:pt x="1233" y="388"/>
                      <a:pt x="731" y="343"/>
                      <a:pt x="525" y="685"/>
                    </a:cubicBezTo>
                    <a:cubicBezTo>
                      <a:pt x="366" y="936"/>
                      <a:pt x="480" y="1233"/>
                      <a:pt x="503" y="1301"/>
                    </a:cubicBezTo>
                    <a:cubicBezTo>
                      <a:pt x="480" y="1324"/>
                      <a:pt x="229" y="1415"/>
                      <a:pt x="160" y="1689"/>
                    </a:cubicBezTo>
                    <a:cubicBezTo>
                      <a:pt x="92" y="1918"/>
                      <a:pt x="183" y="2146"/>
                      <a:pt x="366" y="2306"/>
                    </a:cubicBezTo>
                    <a:cubicBezTo>
                      <a:pt x="206" y="2328"/>
                      <a:pt x="69" y="2465"/>
                      <a:pt x="46" y="2625"/>
                    </a:cubicBezTo>
                    <a:cubicBezTo>
                      <a:pt x="1" y="2808"/>
                      <a:pt x="92" y="2990"/>
                      <a:pt x="274" y="3082"/>
                    </a:cubicBezTo>
                    <a:cubicBezTo>
                      <a:pt x="252" y="3127"/>
                      <a:pt x="137" y="3241"/>
                      <a:pt x="160" y="3424"/>
                    </a:cubicBezTo>
                    <a:cubicBezTo>
                      <a:pt x="183" y="3630"/>
                      <a:pt x="343" y="3789"/>
                      <a:pt x="594" y="3835"/>
                    </a:cubicBezTo>
                    <a:cubicBezTo>
                      <a:pt x="891" y="4223"/>
                      <a:pt x="1621" y="5022"/>
                      <a:pt x="2785" y="5273"/>
                    </a:cubicBezTo>
                    <a:cubicBezTo>
                      <a:pt x="3013" y="5341"/>
                      <a:pt x="3242" y="5364"/>
                      <a:pt x="3470" y="5364"/>
                    </a:cubicBezTo>
                    <a:cubicBezTo>
                      <a:pt x="3995" y="4794"/>
                      <a:pt x="4543" y="4223"/>
                      <a:pt x="5091" y="3652"/>
                    </a:cubicBezTo>
                    <a:cubicBezTo>
                      <a:pt x="4520" y="2351"/>
                      <a:pt x="3926" y="1415"/>
                      <a:pt x="3447" y="79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6989395" y="2505579"/>
                <a:ext cx="1717467" cy="1264165"/>
              </a:xfrm>
              <a:custGeom>
                <a:avLst/>
                <a:gdLst/>
                <a:ahLst/>
                <a:cxnLst/>
                <a:rect l="l" t="t" r="r" b="b"/>
                <a:pathLst>
                  <a:path w="29492" h="21708" extrusionOk="0">
                    <a:moveTo>
                      <a:pt x="2375" y="183"/>
                    </a:moveTo>
                    <a:cubicBezTo>
                      <a:pt x="1690" y="914"/>
                      <a:pt x="1005" y="1621"/>
                      <a:pt x="298" y="2352"/>
                    </a:cubicBezTo>
                    <a:lnTo>
                      <a:pt x="298" y="2352"/>
                    </a:lnTo>
                    <a:cubicBezTo>
                      <a:pt x="1" y="2671"/>
                      <a:pt x="1" y="3150"/>
                      <a:pt x="298" y="3470"/>
                    </a:cubicBezTo>
                    <a:lnTo>
                      <a:pt x="298" y="3470"/>
                    </a:lnTo>
                    <a:cubicBezTo>
                      <a:pt x="2945" y="6346"/>
                      <a:pt x="5616" y="9245"/>
                      <a:pt x="8264" y="12121"/>
                    </a:cubicBezTo>
                    <a:lnTo>
                      <a:pt x="8264" y="12121"/>
                    </a:lnTo>
                    <a:cubicBezTo>
                      <a:pt x="7237" y="14038"/>
                      <a:pt x="6460" y="15659"/>
                      <a:pt x="5867" y="16914"/>
                    </a:cubicBezTo>
                    <a:lnTo>
                      <a:pt x="5867" y="16914"/>
                    </a:lnTo>
                    <a:cubicBezTo>
                      <a:pt x="5525" y="17713"/>
                      <a:pt x="5091" y="18626"/>
                      <a:pt x="5525" y="19402"/>
                    </a:cubicBezTo>
                    <a:lnTo>
                      <a:pt x="5525" y="19402"/>
                    </a:lnTo>
                    <a:cubicBezTo>
                      <a:pt x="5753" y="19858"/>
                      <a:pt x="6187" y="20087"/>
                      <a:pt x="6506" y="20201"/>
                    </a:cubicBezTo>
                    <a:lnTo>
                      <a:pt x="6506" y="20201"/>
                    </a:lnTo>
                    <a:cubicBezTo>
                      <a:pt x="6643" y="19904"/>
                      <a:pt x="6780" y="19607"/>
                      <a:pt x="6917" y="19311"/>
                    </a:cubicBezTo>
                    <a:lnTo>
                      <a:pt x="6917" y="19311"/>
                    </a:lnTo>
                    <a:cubicBezTo>
                      <a:pt x="7647" y="19904"/>
                      <a:pt x="8880" y="20726"/>
                      <a:pt x="10592" y="21137"/>
                    </a:cubicBezTo>
                    <a:lnTo>
                      <a:pt x="10592" y="21137"/>
                    </a:lnTo>
                    <a:cubicBezTo>
                      <a:pt x="12966" y="21707"/>
                      <a:pt x="14883" y="21160"/>
                      <a:pt x="15636" y="20931"/>
                    </a:cubicBezTo>
                    <a:lnTo>
                      <a:pt x="15636" y="20931"/>
                    </a:lnTo>
                    <a:cubicBezTo>
                      <a:pt x="16732" y="20612"/>
                      <a:pt x="17599" y="20155"/>
                      <a:pt x="18261" y="19744"/>
                    </a:cubicBezTo>
                    <a:lnTo>
                      <a:pt x="18261" y="19744"/>
                    </a:lnTo>
                    <a:cubicBezTo>
                      <a:pt x="18718" y="19448"/>
                      <a:pt x="18923" y="18923"/>
                      <a:pt x="18809" y="18398"/>
                    </a:cubicBezTo>
                    <a:lnTo>
                      <a:pt x="18809" y="18398"/>
                    </a:lnTo>
                    <a:cubicBezTo>
                      <a:pt x="18467" y="16777"/>
                      <a:pt x="18124" y="15179"/>
                      <a:pt x="17759" y="13559"/>
                    </a:cubicBezTo>
                    <a:lnTo>
                      <a:pt x="17759" y="13559"/>
                    </a:lnTo>
                    <a:cubicBezTo>
                      <a:pt x="21502" y="12280"/>
                      <a:pt x="25246" y="10979"/>
                      <a:pt x="28989" y="9678"/>
                    </a:cubicBezTo>
                    <a:lnTo>
                      <a:pt x="28989" y="9678"/>
                    </a:lnTo>
                    <a:cubicBezTo>
                      <a:pt x="29331" y="9564"/>
                      <a:pt x="29491" y="9176"/>
                      <a:pt x="29354" y="8834"/>
                    </a:cubicBezTo>
                    <a:lnTo>
                      <a:pt x="29354" y="8834"/>
                    </a:lnTo>
                    <a:cubicBezTo>
                      <a:pt x="28943" y="7830"/>
                      <a:pt x="28533" y="6825"/>
                      <a:pt x="28122" y="5821"/>
                    </a:cubicBezTo>
                    <a:lnTo>
                      <a:pt x="28122" y="5821"/>
                    </a:lnTo>
                    <a:cubicBezTo>
                      <a:pt x="28030" y="5570"/>
                      <a:pt x="27756" y="5456"/>
                      <a:pt x="27505" y="5524"/>
                    </a:cubicBezTo>
                    <a:lnTo>
                      <a:pt x="27505" y="5524"/>
                    </a:lnTo>
                    <a:cubicBezTo>
                      <a:pt x="23557" y="6711"/>
                      <a:pt x="19608" y="7898"/>
                      <a:pt x="15659" y="9062"/>
                    </a:cubicBezTo>
                    <a:lnTo>
                      <a:pt x="15659" y="9062"/>
                    </a:lnTo>
                    <a:cubicBezTo>
                      <a:pt x="13856" y="8537"/>
                      <a:pt x="11140" y="7510"/>
                      <a:pt x="8332" y="5387"/>
                    </a:cubicBezTo>
                    <a:lnTo>
                      <a:pt x="8332" y="5387"/>
                    </a:lnTo>
                    <a:cubicBezTo>
                      <a:pt x="5981" y="3630"/>
                      <a:pt x="4361" y="1712"/>
                      <a:pt x="3311" y="252"/>
                    </a:cubicBezTo>
                    <a:lnTo>
                      <a:pt x="3311" y="252"/>
                    </a:lnTo>
                    <a:cubicBezTo>
                      <a:pt x="3196" y="92"/>
                      <a:pt x="3014" y="1"/>
                      <a:pt x="2831" y="1"/>
                    </a:cubicBezTo>
                    <a:lnTo>
                      <a:pt x="2831" y="1"/>
                    </a:lnTo>
                    <a:lnTo>
                      <a:pt x="2808" y="1"/>
                    </a:lnTo>
                    <a:lnTo>
                      <a:pt x="2808" y="1"/>
                    </a:lnTo>
                    <a:cubicBezTo>
                      <a:pt x="2671" y="1"/>
                      <a:pt x="2512" y="69"/>
                      <a:pt x="2375" y="18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7579607" y="3148901"/>
                <a:ext cx="118334" cy="559697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9611" extrusionOk="0">
                    <a:moveTo>
                      <a:pt x="2032" y="1"/>
                    </a:moveTo>
                    <a:cubicBezTo>
                      <a:pt x="617" y="2991"/>
                      <a:pt x="114" y="6324"/>
                      <a:pt x="320" y="9610"/>
                    </a:cubicBezTo>
                    <a:cubicBezTo>
                      <a:pt x="251" y="9200"/>
                      <a:pt x="206" y="8789"/>
                      <a:pt x="183" y="8378"/>
                    </a:cubicBezTo>
                    <a:cubicBezTo>
                      <a:pt x="0" y="5502"/>
                      <a:pt x="548" y="2512"/>
                      <a:pt x="2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7559632" y="2985435"/>
                <a:ext cx="349643" cy="2831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63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3" y="4177"/>
                      <a:pt x="4087" y="4200"/>
                      <a:pt x="4201" y="4200"/>
                    </a:cubicBezTo>
                    <a:cubicBezTo>
                      <a:pt x="4315" y="4177"/>
                      <a:pt x="4406" y="4132"/>
                      <a:pt x="4475" y="4040"/>
                    </a:cubicBezTo>
                    <a:cubicBezTo>
                      <a:pt x="4908" y="3379"/>
                      <a:pt x="5205" y="2671"/>
                      <a:pt x="5296" y="1941"/>
                    </a:cubicBezTo>
                    <a:cubicBezTo>
                      <a:pt x="5365" y="1575"/>
                      <a:pt x="5365" y="1210"/>
                      <a:pt x="5319" y="822"/>
                    </a:cubicBezTo>
                    <a:lnTo>
                      <a:pt x="2124" y="662"/>
                    </a:lnTo>
                    <a:cubicBezTo>
                      <a:pt x="1850" y="936"/>
                      <a:pt x="1599" y="1256"/>
                      <a:pt x="1393" y="1575"/>
                    </a:cubicBezTo>
                    <a:cubicBezTo>
                      <a:pt x="1119" y="1986"/>
                      <a:pt x="868" y="2443"/>
                      <a:pt x="686" y="2899"/>
                    </a:cubicBezTo>
                    <a:cubicBezTo>
                      <a:pt x="686" y="2899"/>
                      <a:pt x="686" y="2922"/>
                      <a:pt x="709" y="2968"/>
                    </a:cubicBezTo>
                    <a:cubicBezTo>
                      <a:pt x="731" y="2991"/>
                      <a:pt x="754" y="2991"/>
                      <a:pt x="777" y="2968"/>
                    </a:cubicBezTo>
                    <a:close/>
                    <a:moveTo>
                      <a:pt x="4246" y="4839"/>
                    </a:moveTo>
                    <a:cubicBezTo>
                      <a:pt x="3950" y="4862"/>
                      <a:pt x="3653" y="4748"/>
                      <a:pt x="3425" y="4543"/>
                    </a:cubicBezTo>
                    <a:lnTo>
                      <a:pt x="2055" y="3173"/>
                    </a:lnTo>
                    <a:lnTo>
                      <a:pt x="1005" y="3561"/>
                    </a:lnTo>
                    <a:cubicBezTo>
                      <a:pt x="731" y="3675"/>
                      <a:pt x="457" y="3607"/>
                      <a:pt x="252" y="3401"/>
                    </a:cubicBezTo>
                    <a:cubicBezTo>
                      <a:pt x="69" y="3219"/>
                      <a:pt x="1" y="2922"/>
                      <a:pt x="115" y="2671"/>
                    </a:cubicBezTo>
                    <a:cubicBezTo>
                      <a:pt x="298" y="2169"/>
                      <a:pt x="549" y="1667"/>
                      <a:pt x="845" y="1233"/>
                    </a:cubicBezTo>
                    <a:cubicBezTo>
                      <a:pt x="1119" y="822"/>
                      <a:pt x="1439" y="457"/>
                      <a:pt x="1781" y="115"/>
                    </a:cubicBezTo>
                    <a:lnTo>
                      <a:pt x="1895" y="0"/>
                    </a:lnTo>
                    <a:lnTo>
                      <a:pt x="5890" y="229"/>
                    </a:lnTo>
                    <a:lnTo>
                      <a:pt x="5913" y="480"/>
                    </a:lnTo>
                    <a:cubicBezTo>
                      <a:pt x="6004" y="1005"/>
                      <a:pt x="6004" y="1507"/>
                      <a:pt x="5936" y="2032"/>
                    </a:cubicBezTo>
                    <a:cubicBezTo>
                      <a:pt x="5821" y="2876"/>
                      <a:pt x="5502" y="3675"/>
                      <a:pt x="5000" y="4406"/>
                    </a:cubicBezTo>
                    <a:cubicBezTo>
                      <a:pt x="4817" y="4634"/>
                      <a:pt x="4543" y="4794"/>
                      <a:pt x="4246" y="4839"/>
                    </a:cubicBezTo>
                    <a:cubicBezTo>
                      <a:pt x="4246" y="4839"/>
                      <a:pt x="4246" y="4839"/>
                      <a:pt x="4246" y="48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8000937" y="3006691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80"/>
                      <a:pt x="7921" y="1210"/>
                      <a:pt x="11916" y="1"/>
                    </a:cubicBezTo>
                    <a:cubicBezTo>
                      <a:pt x="8013" y="1484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7319063" y="2058975"/>
                <a:ext cx="1052831" cy="1018239"/>
              </a:xfrm>
              <a:custGeom>
                <a:avLst/>
                <a:gdLst/>
                <a:ahLst/>
                <a:cxnLst/>
                <a:rect l="l" t="t" r="r" b="b"/>
                <a:pathLst>
                  <a:path w="18079" h="17485" extrusionOk="0">
                    <a:moveTo>
                      <a:pt x="14244" y="10637"/>
                    </a:moveTo>
                    <a:cubicBezTo>
                      <a:pt x="14175" y="10956"/>
                      <a:pt x="13673" y="11116"/>
                      <a:pt x="13468" y="10956"/>
                    </a:cubicBezTo>
                    <a:cubicBezTo>
                      <a:pt x="13216" y="10774"/>
                      <a:pt x="13376" y="10089"/>
                      <a:pt x="13650" y="10021"/>
                    </a:cubicBezTo>
                    <a:cubicBezTo>
                      <a:pt x="13901" y="9952"/>
                      <a:pt x="14335" y="10294"/>
                      <a:pt x="14244" y="10637"/>
                    </a:cubicBezTo>
                    <a:close/>
                    <a:moveTo>
                      <a:pt x="15088" y="11664"/>
                    </a:moveTo>
                    <a:cubicBezTo>
                      <a:pt x="15042" y="11824"/>
                      <a:pt x="14791" y="11892"/>
                      <a:pt x="14700" y="11824"/>
                    </a:cubicBezTo>
                    <a:cubicBezTo>
                      <a:pt x="14586" y="11732"/>
                      <a:pt x="14654" y="11413"/>
                      <a:pt x="14791" y="11367"/>
                    </a:cubicBezTo>
                    <a:cubicBezTo>
                      <a:pt x="14906" y="11344"/>
                      <a:pt x="15111" y="11504"/>
                      <a:pt x="15088" y="11664"/>
                    </a:cubicBezTo>
                    <a:close/>
                    <a:moveTo>
                      <a:pt x="6346" y="10294"/>
                    </a:moveTo>
                    <a:cubicBezTo>
                      <a:pt x="6323" y="10340"/>
                      <a:pt x="6255" y="10363"/>
                      <a:pt x="6209" y="10340"/>
                    </a:cubicBezTo>
                    <a:cubicBezTo>
                      <a:pt x="5981" y="10043"/>
                      <a:pt x="5616" y="9952"/>
                      <a:pt x="5342" y="10249"/>
                    </a:cubicBezTo>
                    <a:cubicBezTo>
                      <a:pt x="5319" y="10294"/>
                      <a:pt x="5319" y="10317"/>
                      <a:pt x="5296" y="10340"/>
                    </a:cubicBezTo>
                    <a:cubicBezTo>
                      <a:pt x="5296" y="10317"/>
                      <a:pt x="5319" y="10317"/>
                      <a:pt x="5319" y="10294"/>
                    </a:cubicBezTo>
                    <a:cubicBezTo>
                      <a:pt x="5342" y="10363"/>
                      <a:pt x="5387" y="10591"/>
                      <a:pt x="5593" y="10797"/>
                    </a:cubicBezTo>
                    <a:cubicBezTo>
                      <a:pt x="5775" y="10956"/>
                      <a:pt x="5958" y="11002"/>
                      <a:pt x="6049" y="11002"/>
                    </a:cubicBezTo>
                    <a:cubicBezTo>
                      <a:pt x="5798" y="11162"/>
                      <a:pt x="5479" y="11116"/>
                      <a:pt x="5319" y="10934"/>
                    </a:cubicBezTo>
                    <a:cubicBezTo>
                      <a:pt x="5113" y="10751"/>
                      <a:pt x="5022" y="10409"/>
                      <a:pt x="5228" y="10157"/>
                    </a:cubicBezTo>
                    <a:cubicBezTo>
                      <a:pt x="5433" y="9815"/>
                      <a:pt x="5935" y="9792"/>
                      <a:pt x="6209" y="10043"/>
                    </a:cubicBezTo>
                    <a:cubicBezTo>
                      <a:pt x="6506" y="9267"/>
                      <a:pt x="6597" y="8423"/>
                      <a:pt x="6529" y="7601"/>
                    </a:cubicBezTo>
                    <a:cubicBezTo>
                      <a:pt x="6780" y="8468"/>
                      <a:pt x="6711" y="9450"/>
                      <a:pt x="6346" y="10294"/>
                    </a:cubicBezTo>
                    <a:close/>
                    <a:moveTo>
                      <a:pt x="2717" y="9815"/>
                    </a:moveTo>
                    <a:cubicBezTo>
                      <a:pt x="2625" y="10135"/>
                      <a:pt x="2123" y="10272"/>
                      <a:pt x="1918" y="10112"/>
                    </a:cubicBezTo>
                    <a:cubicBezTo>
                      <a:pt x="1690" y="9929"/>
                      <a:pt x="1827" y="9244"/>
                      <a:pt x="2123" y="9176"/>
                    </a:cubicBezTo>
                    <a:cubicBezTo>
                      <a:pt x="2352" y="9107"/>
                      <a:pt x="2785" y="9473"/>
                      <a:pt x="2717" y="9815"/>
                    </a:cubicBezTo>
                    <a:close/>
                    <a:moveTo>
                      <a:pt x="15522" y="3378"/>
                    </a:moveTo>
                    <a:cubicBezTo>
                      <a:pt x="15134" y="2876"/>
                      <a:pt x="13878" y="1256"/>
                      <a:pt x="11687" y="457"/>
                    </a:cubicBezTo>
                    <a:cubicBezTo>
                      <a:pt x="11619" y="434"/>
                      <a:pt x="11550" y="411"/>
                      <a:pt x="11505" y="388"/>
                    </a:cubicBezTo>
                    <a:cubicBezTo>
                      <a:pt x="10614" y="92"/>
                      <a:pt x="9770" y="0"/>
                      <a:pt x="8994" y="0"/>
                    </a:cubicBezTo>
                    <a:cubicBezTo>
                      <a:pt x="7533" y="0"/>
                      <a:pt x="6392" y="388"/>
                      <a:pt x="5890" y="571"/>
                    </a:cubicBezTo>
                    <a:cubicBezTo>
                      <a:pt x="5182" y="822"/>
                      <a:pt x="4269" y="1187"/>
                      <a:pt x="3424" y="2054"/>
                    </a:cubicBezTo>
                    <a:cubicBezTo>
                      <a:pt x="2443" y="3104"/>
                      <a:pt x="2123" y="4337"/>
                      <a:pt x="2055" y="4588"/>
                    </a:cubicBezTo>
                    <a:cubicBezTo>
                      <a:pt x="1735" y="5866"/>
                      <a:pt x="2101" y="6437"/>
                      <a:pt x="1530" y="7624"/>
                    </a:cubicBezTo>
                    <a:cubicBezTo>
                      <a:pt x="1279" y="8149"/>
                      <a:pt x="1187" y="8080"/>
                      <a:pt x="845" y="8765"/>
                    </a:cubicBezTo>
                    <a:cubicBezTo>
                      <a:pt x="754" y="8925"/>
                      <a:pt x="594" y="9267"/>
                      <a:pt x="434" y="9701"/>
                    </a:cubicBezTo>
                    <a:cubicBezTo>
                      <a:pt x="274" y="10135"/>
                      <a:pt x="138" y="10637"/>
                      <a:pt x="92" y="11162"/>
                    </a:cubicBezTo>
                    <a:cubicBezTo>
                      <a:pt x="1" y="12782"/>
                      <a:pt x="1005" y="14038"/>
                      <a:pt x="1370" y="14494"/>
                    </a:cubicBezTo>
                    <a:cubicBezTo>
                      <a:pt x="2717" y="16183"/>
                      <a:pt x="4566" y="16663"/>
                      <a:pt x="5958" y="17028"/>
                    </a:cubicBezTo>
                    <a:cubicBezTo>
                      <a:pt x="7738" y="17484"/>
                      <a:pt x="9199" y="17393"/>
                      <a:pt x="9952" y="17302"/>
                    </a:cubicBezTo>
                    <a:cubicBezTo>
                      <a:pt x="10957" y="17188"/>
                      <a:pt x="12486" y="17028"/>
                      <a:pt x="13970" y="16046"/>
                    </a:cubicBezTo>
                    <a:cubicBezTo>
                      <a:pt x="16458" y="14403"/>
                      <a:pt x="17165" y="11618"/>
                      <a:pt x="17348" y="10660"/>
                    </a:cubicBezTo>
                    <a:cubicBezTo>
                      <a:pt x="18078" y="6848"/>
                      <a:pt x="15978" y="3972"/>
                      <a:pt x="15522" y="3378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8088697" y="2638529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2" y="1004"/>
                    </a:cubicBezTo>
                    <a:cubicBezTo>
                      <a:pt x="457" y="1164"/>
                      <a:pt x="959" y="1004"/>
                      <a:pt x="1028" y="685"/>
                    </a:cubicBezTo>
                    <a:cubicBezTo>
                      <a:pt x="1119" y="342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168421" y="2719592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69"/>
                      <a:pt x="1" y="388"/>
                      <a:pt x="115" y="480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1" y="0"/>
                      <a:pt x="20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7417422" y="2589321"/>
                <a:ext cx="63884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165" extrusionOk="0">
                    <a:moveTo>
                      <a:pt x="434" y="69"/>
                    </a:moveTo>
                    <a:cubicBezTo>
                      <a:pt x="138" y="137"/>
                      <a:pt x="1" y="822"/>
                      <a:pt x="229" y="1005"/>
                    </a:cubicBezTo>
                    <a:cubicBezTo>
                      <a:pt x="434" y="1165"/>
                      <a:pt x="936" y="1028"/>
                      <a:pt x="1028" y="708"/>
                    </a:cubicBezTo>
                    <a:cubicBezTo>
                      <a:pt x="1096" y="366"/>
                      <a:pt x="663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7611519" y="2501619"/>
                <a:ext cx="102377" cy="19409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333" extrusionOk="0">
                    <a:moveTo>
                      <a:pt x="1187" y="2442"/>
                    </a:moveTo>
                    <a:cubicBezTo>
                      <a:pt x="913" y="2191"/>
                      <a:pt x="411" y="2214"/>
                      <a:pt x="206" y="2556"/>
                    </a:cubicBezTo>
                    <a:cubicBezTo>
                      <a:pt x="0" y="2808"/>
                      <a:pt x="91" y="3150"/>
                      <a:pt x="297" y="3333"/>
                    </a:cubicBezTo>
                    <a:cubicBezTo>
                      <a:pt x="274" y="3333"/>
                      <a:pt x="274" y="3310"/>
                      <a:pt x="251" y="3264"/>
                    </a:cubicBezTo>
                    <a:cubicBezTo>
                      <a:pt x="160" y="3127"/>
                      <a:pt x="160" y="2922"/>
                      <a:pt x="274" y="2739"/>
                    </a:cubicBezTo>
                    <a:cubicBezTo>
                      <a:pt x="297" y="2716"/>
                      <a:pt x="297" y="2693"/>
                      <a:pt x="320" y="2648"/>
                    </a:cubicBezTo>
                    <a:cubicBezTo>
                      <a:pt x="594" y="2351"/>
                      <a:pt x="959" y="2442"/>
                      <a:pt x="1187" y="2739"/>
                    </a:cubicBezTo>
                    <a:cubicBezTo>
                      <a:pt x="1233" y="2762"/>
                      <a:pt x="1301" y="2739"/>
                      <a:pt x="1324" y="2693"/>
                    </a:cubicBezTo>
                    <a:cubicBezTo>
                      <a:pt x="1689" y="1849"/>
                      <a:pt x="1758" y="867"/>
                      <a:pt x="1507" y="0"/>
                    </a:cubicBezTo>
                    <a:cubicBezTo>
                      <a:pt x="1575" y="822"/>
                      <a:pt x="1484" y="1666"/>
                      <a:pt x="1187" y="24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7620779" y="2658446"/>
                <a:ext cx="50606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92" y="571"/>
                    </a:moveTo>
                    <a:cubicBezTo>
                      <a:pt x="115" y="617"/>
                      <a:pt x="115" y="640"/>
                      <a:pt x="138" y="640"/>
                    </a:cubicBezTo>
                    <a:cubicBezTo>
                      <a:pt x="298" y="822"/>
                      <a:pt x="617" y="868"/>
                      <a:pt x="868" y="708"/>
                    </a:cubicBezTo>
                    <a:cubicBezTo>
                      <a:pt x="777" y="708"/>
                      <a:pt x="594" y="662"/>
                      <a:pt x="412" y="503"/>
                    </a:cubicBezTo>
                    <a:cubicBezTo>
                      <a:pt x="206" y="297"/>
                      <a:pt x="161" y="69"/>
                      <a:pt x="138" y="0"/>
                    </a:cubicBezTo>
                    <a:cubicBezTo>
                      <a:pt x="138" y="23"/>
                      <a:pt x="115" y="23"/>
                      <a:pt x="115" y="46"/>
                    </a:cubicBezTo>
                    <a:cubicBezTo>
                      <a:pt x="1" y="229"/>
                      <a:pt x="1" y="434"/>
                      <a:pt x="92" y="5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7990338" y="3176854"/>
                <a:ext cx="280518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032" extrusionOk="0">
                    <a:moveTo>
                      <a:pt x="4816" y="617"/>
                    </a:moveTo>
                    <a:cubicBezTo>
                      <a:pt x="3401" y="1096"/>
                      <a:pt x="1986" y="1552"/>
                      <a:pt x="571" y="2032"/>
                    </a:cubicBezTo>
                    <a:cubicBezTo>
                      <a:pt x="251" y="1119"/>
                      <a:pt x="0" y="229"/>
                      <a:pt x="206" y="114"/>
                    </a:cubicBezTo>
                    <a:cubicBezTo>
                      <a:pt x="388" y="0"/>
                      <a:pt x="799" y="594"/>
                      <a:pt x="1416" y="936"/>
                    </a:cubicBezTo>
                    <a:cubicBezTo>
                      <a:pt x="2100" y="1278"/>
                      <a:pt x="3150" y="1370"/>
                      <a:pt x="4816" y="61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7386849" y="1896790"/>
                <a:ext cx="951793" cy="735100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23" extrusionOk="0">
                    <a:moveTo>
                      <a:pt x="1" y="6118"/>
                    </a:moveTo>
                    <a:cubicBezTo>
                      <a:pt x="1461" y="6414"/>
                      <a:pt x="3379" y="6666"/>
                      <a:pt x="5570" y="6620"/>
                    </a:cubicBezTo>
                    <a:cubicBezTo>
                      <a:pt x="7853" y="6574"/>
                      <a:pt x="9816" y="6232"/>
                      <a:pt x="11299" y="5844"/>
                    </a:cubicBezTo>
                    <a:cubicBezTo>
                      <a:pt x="11299" y="6597"/>
                      <a:pt x="11390" y="8149"/>
                      <a:pt x="12304" y="9838"/>
                    </a:cubicBezTo>
                    <a:cubicBezTo>
                      <a:pt x="13102" y="11322"/>
                      <a:pt x="14175" y="12212"/>
                      <a:pt x="14791" y="12623"/>
                    </a:cubicBezTo>
                    <a:cubicBezTo>
                      <a:pt x="15294" y="9450"/>
                      <a:pt x="15819" y="6255"/>
                      <a:pt x="16344" y="3082"/>
                    </a:cubicBez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1" y="611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7814876" y="2498940"/>
                <a:ext cx="228689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767" extrusionOk="0">
                    <a:moveTo>
                      <a:pt x="1963" y="3767"/>
                    </a:moveTo>
                    <a:cubicBezTo>
                      <a:pt x="3036" y="3767"/>
                      <a:pt x="3926" y="2922"/>
                      <a:pt x="3926" y="1872"/>
                    </a:cubicBezTo>
                    <a:cubicBezTo>
                      <a:pt x="3926" y="845"/>
                      <a:pt x="3036" y="0"/>
                      <a:pt x="1963" y="0"/>
                    </a:cubicBezTo>
                    <a:cubicBezTo>
                      <a:pt x="868" y="0"/>
                      <a:pt x="0" y="845"/>
                      <a:pt x="0" y="1872"/>
                    </a:cubicBezTo>
                    <a:cubicBezTo>
                      <a:pt x="0" y="2922"/>
                      <a:pt x="868" y="3767"/>
                      <a:pt x="1963" y="37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7659330" y="2932267"/>
                <a:ext cx="57245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594" extrusionOk="0">
                    <a:moveTo>
                      <a:pt x="1" y="0"/>
                    </a:moveTo>
                    <a:cubicBezTo>
                      <a:pt x="252" y="297"/>
                      <a:pt x="594" y="434"/>
                      <a:pt x="982" y="320"/>
                    </a:cubicBezTo>
                    <a:cubicBezTo>
                      <a:pt x="663" y="594"/>
                      <a:pt x="115" y="388"/>
                      <a:pt x="1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7455974" y="2441753"/>
                <a:ext cx="202134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516" extrusionOk="0">
                    <a:moveTo>
                      <a:pt x="1735" y="3516"/>
                    </a:moveTo>
                    <a:cubicBezTo>
                      <a:pt x="2694" y="3516"/>
                      <a:pt x="3470" y="2717"/>
                      <a:pt x="3470" y="1758"/>
                    </a:cubicBezTo>
                    <a:cubicBezTo>
                      <a:pt x="3470" y="777"/>
                      <a:pt x="2694" y="1"/>
                      <a:pt x="1735" y="1"/>
                    </a:cubicBez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35" y="35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7503843" y="2445771"/>
                <a:ext cx="130330" cy="178141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59" extrusionOk="0">
                    <a:moveTo>
                      <a:pt x="23" y="1530"/>
                    </a:moveTo>
                    <a:cubicBezTo>
                      <a:pt x="0" y="2374"/>
                      <a:pt x="571" y="3013"/>
                      <a:pt x="1142" y="3036"/>
                    </a:cubicBezTo>
                    <a:cubicBezTo>
                      <a:pt x="1781" y="3059"/>
                      <a:pt x="2237" y="2192"/>
                      <a:pt x="2237" y="1530"/>
                    </a:cubicBezTo>
                    <a:cubicBezTo>
                      <a:pt x="2237" y="822"/>
                      <a:pt x="1781" y="0"/>
                      <a:pt x="1142" y="0"/>
                    </a:cubicBezTo>
                    <a:cubicBezTo>
                      <a:pt x="548" y="23"/>
                      <a:pt x="206" y="708"/>
                      <a:pt x="183" y="754"/>
                    </a:cubicBezTo>
                    <a:lnTo>
                      <a:pt x="868" y="1301"/>
                    </a:lnTo>
                    <a:cubicBezTo>
                      <a:pt x="594" y="1370"/>
                      <a:pt x="297" y="1438"/>
                      <a:pt x="23" y="15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7580946" y="2554787"/>
                <a:ext cx="27953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34" y="91"/>
                    </a:moveTo>
                    <a:cubicBezTo>
                      <a:pt x="479" y="160"/>
                      <a:pt x="434" y="434"/>
                      <a:pt x="274" y="457"/>
                    </a:cubicBezTo>
                    <a:cubicBezTo>
                      <a:pt x="137" y="479"/>
                      <a:pt x="0" y="365"/>
                      <a:pt x="0" y="274"/>
                    </a:cubicBezTo>
                    <a:cubicBezTo>
                      <a:pt x="23" y="137"/>
                      <a:pt x="343" y="0"/>
                      <a:pt x="434" y="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7869384" y="2502900"/>
                <a:ext cx="147567" cy="19013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3265" extrusionOk="0">
                    <a:moveTo>
                      <a:pt x="23" y="1621"/>
                    </a:moveTo>
                    <a:cubicBezTo>
                      <a:pt x="0" y="2557"/>
                      <a:pt x="662" y="3242"/>
                      <a:pt x="1278" y="3265"/>
                    </a:cubicBezTo>
                    <a:cubicBezTo>
                      <a:pt x="2032" y="3265"/>
                      <a:pt x="2534" y="2352"/>
                      <a:pt x="2534" y="1621"/>
                    </a:cubicBezTo>
                    <a:cubicBezTo>
                      <a:pt x="2534" y="891"/>
                      <a:pt x="2009" y="1"/>
                      <a:pt x="1278" y="1"/>
                    </a:cubicBezTo>
                    <a:cubicBezTo>
                      <a:pt x="639" y="24"/>
                      <a:pt x="229" y="777"/>
                      <a:pt x="206" y="823"/>
                    </a:cubicBezTo>
                    <a:cubicBezTo>
                      <a:pt x="457" y="1005"/>
                      <a:pt x="708" y="1211"/>
                      <a:pt x="982" y="1393"/>
                    </a:cubicBezTo>
                    <a:cubicBezTo>
                      <a:pt x="662" y="1484"/>
                      <a:pt x="343" y="1553"/>
                      <a:pt x="23" y="1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7957086" y="2619894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9" y="160"/>
                      <a:pt x="480" y="457"/>
                      <a:pt x="297" y="480"/>
                    </a:cubicBezTo>
                    <a:cubicBezTo>
                      <a:pt x="161" y="525"/>
                      <a:pt x="1" y="389"/>
                      <a:pt x="1" y="297"/>
                    </a:cubicBezTo>
                    <a:cubicBezTo>
                      <a:pt x="1" y="160"/>
                      <a:pt x="389" y="0"/>
                      <a:pt x="480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7825533" y="2465688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1" y="1484"/>
                    </a:moveTo>
                    <a:cubicBezTo>
                      <a:pt x="46" y="1530"/>
                      <a:pt x="0" y="1484"/>
                      <a:pt x="23" y="1439"/>
                    </a:cubicBezTo>
                    <a:cubicBezTo>
                      <a:pt x="160" y="1119"/>
                      <a:pt x="502" y="571"/>
                      <a:pt x="1164" y="297"/>
                    </a:cubicBezTo>
                    <a:cubicBezTo>
                      <a:pt x="1917" y="1"/>
                      <a:pt x="2602" y="275"/>
                      <a:pt x="2693" y="320"/>
                    </a:cubicBezTo>
                    <a:cubicBezTo>
                      <a:pt x="3241" y="526"/>
                      <a:pt x="3812" y="1051"/>
                      <a:pt x="3857" y="1621"/>
                    </a:cubicBezTo>
                    <a:cubicBezTo>
                      <a:pt x="3880" y="1804"/>
                      <a:pt x="3857" y="2260"/>
                      <a:pt x="3743" y="2260"/>
                    </a:cubicBezTo>
                    <a:cubicBezTo>
                      <a:pt x="3743" y="2260"/>
                      <a:pt x="3743" y="2260"/>
                      <a:pt x="3721" y="2260"/>
                    </a:cubicBezTo>
                    <a:cubicBezTo>
                      <a:pt x="3721" y="2260"/>
                      <a:pt x="3698" y="2260"/>
                      <a:pt x="3698" y="2238"/>
                    </a:cubicBezTo>
                    <a:cubicBezTo>
                      <a:pt x="3447" y="1416"/>
                      <a:pt x="2739" y="822"/>
                      <a:pt x="1895" y="754"/>
                    </a:cubicBezTo>
                    <a:cubicBezTo>
                      <a:pt x="1210" y="686"/>
                      <a:pt x="525" y="959"/>
                      <a:pt x="91" y="1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7845449" y="2276948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1804" y="1324"/>
                    </a:moveTo>
                    <a:cubicBezTo>
                      <a:pt x="2557" y="1370"/>
                      <a:pt x="3173" y="1735"/>
                      <a:pt x="3584" y="2055"/>
                    </a:cubicBezTo>
                    <a:cubicBezTo>
                      <a:pt x="3698" y="2146"/>
                      <a:pt x="3789" y="1941"/>
                      <a:pt x="3721" y="1758"/>
                    </a:cubicBezTo>
                    <a:cubicBezTo>
                      <a:pt x="3287" y="708"/>
                      <a:pt x="2534" y="23"/>
                      <a:pt x="1781" y="1"/>
                    </a:cubicBezTo>
                    <a:lnTo>
                      <a:pt x="1758" y="1"/>
                    </a:lnTo>
                    <a:cubicBezTo>
                      <a:pt x="1050" y="1"/>
                      <a:pt x="434" y="526"/>
                      <a:pt x="69" y="1416"/>
                    </a:cubicBezTo>
                    <a:cubicBezTo>
                      <a:pt x="0" y="1576"/>
                      <a:pt x="115" y="1804"/>
                      <a:pt x="229" y="1735"/>
                    </a:cubicBezTo>
                    <a:cubicBezTo>
                      <a:pt x="594" y="1507"/>
                      <a:pt x="1142" y="1279"/>
                      <a:pt x="1804" y="13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7822854" y="2449731"/>
                <a:ext cx="46588" cy="4396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5" extrusionOk="0">
                    <a:moveTo>
                      <a:pt x="799" y="115"/>
                    </a:moveTo>
                    <a:cubicBezTo>
                      <a:pt x="434" y="183"/>
                      <a:pt x="160" y="389"/>
                      <a:pt x="46" y="754"/>
                    </a:cubicBezTo>
                    <a:cubicBezTo>
                      <a:pt x="0" y="366"/>
                      <a:pt x="434" y="1"/>
                      <a:pt x="79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7463952" y="2419158"/>
                <a:ext cx="199455" cy="1183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33" extrusionOk="0">
                    <a:moveTo>
                      <a:pt x="3333" y="1987"/>
                    </a:moveTo>
                    <a:cubicBezTo>
                      <a:pt x="3333" y="2032"/>
                      <a:pt x="3402" y="2009"/>
                      <a:pt x="3402" y="1964"/>
                    </a:cubicBezTo>
                    <a:cubicBezTo>
                      <a:pt x="3424" y="1621"/>
                      <a:pt x="3379" y="1028"/>
                      <a:pt x="2968" y="549"/>
                    </a:cubicBezTo>
                    <a:cubicBezTo>
                      <a:pt x="2488" y="24"/>
                      <a:pt x="1827" y="24"/>
                      <a:pt x="1735" y="24"/>
                    </a:cubicBezTo>
                    <a:cubicBezTo>
                      <a:pt x="1575" y="1"/>
                      <a:pt x="1050" y="24"/>
                      <a:pt x="617" y="389"/>
                    </a:cubicBezTo>
                    <a:cubicBezTo>
                      <a:pt x="206" y="731"/>
                      <a:pt x="1" y="1302"/>
                      <a:pt x="69" y="1348"/>
                    </a:cubicBezTo>
                    <a:cubicBezTo>
                      <a:pt x="69" y="1370"/>
                      <a:pt x="92" y="1348"/>
                      <a:pt x="115" y="1348"/>
                    </a:cubicBezTo>
                    <a:cubicBezTo>
                      <a:pt x="662" y="731"/>
                      <a:pt x="1484" y="457"/>
                      <a:pt x="2192" y="686"/>
                    </a:cubicBezTo>
                    <a:cubicBezTo>
                      <a:pt x="2762" y="868"/>
                      <a:pt x="3196" y="1348"/>
                      <a:pt x="3333" y="19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7651352" y="2433775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1"/>
                    </a:moveTo>
                    <a:cubicBezTo>
                      <a:pt x="298" y="24"/>
                      <a:pt x="549" y="389"/>
                      <a:pt x="412" y="663"/>
                    </a:cubicBezTo>
                    <a:cubicBezTo>
                      <a:pt x="412" y="366"/>
                      <a:pt x="252" y="13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7479908" y="2249054"/>
                <a:ext cx="212732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987" extrusionOk="0">
                    <a:moveTo>
                      <a:pt x="3401" y="1918"/>
                    </a:moveTo>
                    <a:cubicBezTo>
                      <a:pt x="3493" y="1986"/>
                      <a:pt x="3652" y="1826"/>
                      <a:pt x="3630" y="1689"/>
                    </a:cubicBezTo>
                    <a:cubicBezTo>
                      <a:pt x="3470" y="822"/>
                      <a:pt x="2991" y="206"/>
                      <a:pt x="2306" y="46"/>
                    </a:cubicBezTo>
                    <a:cubicBezTo>
                      <a:pt x="2214" y="23"/>
                      <a:pt x="2078" y="0"/>
                      <a:pt x="1963" y="0"/>
                    </a:cubicBezTo>
                    <a:cubicBezTo>
                      <a:pt x="1324" y="0"/>
                      <a:pt x="640" y="411"/>
                      <a:pt x="92" y="1096"/>
                    </a:cubicBezTo>
                    <a:cubicBezTo>
                      <a:pt x="0" y="1233"/>
                      <a:pt x="46" y="1415"/>
                      <a:pt x="183" y="1370"/>
                    </a:cubicBezTo>
                    <a:cubicBezTo>
                      <a:pt x="640" y="1187"/>
                      <a:pt x="1279" y="1050"/>
                      <a:pt x="1986" y="1187"/>
                    </a:cubicBezTo>
                    <a:cubicBezTo>
                      <a:pt x="2648" y="1301"/>
                      <a:pt x="3105" y="1621"/>
                      <a:pt x="3401" y="19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7711218" y="2880438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0" y="92"/>
                      <a:pt x="0" y="274"/>
                      <a:pt x="114" y="343"/>
                    </a:cubicBezTo>
                    <a:cubicBezTo>
                      <a:pt x="205" y="388"/>
                      <a:pt x="342" y="343"/>
                      <a:pt x="365" y="297"/>
                    </a:cubicBezTo>
                    <a:cubicBezTo>
                      <a:pt x="388" y="206"/>
                      <a:pt x="114" y="0"/>
                      <a:pt x="4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44184" y="2554787"/>
                <a:ext cx="198115" cy="25920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451" extrusionOk="0">
                    <a:moveTo>
                      <a:pt x="69" y="1324"/>
                    </a:moveTo>
                    <a:lnTo>
                      <a:pt x="1" y="3972"/>
                    </a:lnTo>
                    <a:cubicBezTo>
                      <a:pt x="69" y="3994"/>
                      <a:pt x="1325" y="4451"/>
                      <a:pt x="2352" y="3629"/>
                    </a:cubicBezTo>
                    <a:cubicBezTo>
                      <a:pt x="3014" y="3104"/>
                      <a:pt x="3402" y="2191"/>
                      <a:pt x="3151" y="1324"/>
                    </a:cubicBezTo>
                    <a:cubicBezTo>
                      <a:pt x="3128" y="1210"/>
                      <a:pt x="2831" y="183"/>
                      <a:pt x="1964" y="23"/>
                    </a:cubicBezTo>
                    <a:cubicBezTo>
                      <a:pt x="1873" y="0"/>
                      <a:pt x="1804" y="0"/>
                      <a:pt x="1713" y="0"/>
                    </a:cubicBezTo>
                    <a:cubicBezTo>
                      <a:pt x="1051" y="0"/>
                      <a:pt x="343" y="502"/>
                      <a:pt x="69" y="1324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7231361" y="1734606"/>
                <a:ext cx="1293399" cy="921219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5819" extrusionOk="0">
                    <a:moveTo>
                      <a:pt x="1758" y="8560"/>
                    </a:moveTo>
                    <a:cubicBezTo>
                      <a:pt x="2077" y="9610"/>
                      <a:pt x="6254" y="9496"/>
                      <a:pt x="14312" y="8218"/>
                    </a:cubicBezTo>
                    <a:cubicBezTo>
                      <a:pt x="14289" y="9199"/>
                      <a:pt x="14403" y="11277"/>
                      <a:pt x="15681" y="13331"/>
                    </a:cubicBezTo>
                    <a:cubicBezTo>
                      <a:pt x="16252" y="14198"/>
                      <a:pt x="16868" y="14860"/>
                      <a:pt x="17393" y="15317"/>
                    </a:cubicBezTo>
                    <a:cubicBezTo>
                      <a:pt x="17690" y="14723"/>
                      <a:pt x="18238" y="14335"/>
                      <a:pt x="18831" y="14289"/>
                    </a:cubicBezTo>
                    <a:cubicBezTo>
                      <a:pt x="19630" y="14244"/>
                      <a:pt x="20429" y="14883"/>
                      <a:pt x="20611" y="15819"/>
                    </a:cubicBezTo>
                    <a:cubicBezTo>
                      <a:pt x="22209" y="12121"/>
                      <a:pt x="21775" y="8332"/>
                      <a:pt x="19584" y="6323"/>
                    </a:cubicBezTo>
                    <a:cubicBezTo>
                      <a:pt x="19105" y="5890"/>
                      <a:pt x="18169" y="5205"/>
                      <a:pt x="16617" y="4885"/>
                    </a:cubicBezTo>
                    <a:cubicBezTo>
                      <a:pt x="16503" y="4634"/>
                      <a:pt x="14996" y="686"/>
                      <a:pt x="11504" y="92"/>
                    </a:cubicBezTo>
                    <a:cubicBezTo>
                      <a:pt x="11207" y="24"/>
                      <a:pt x="10888" y="1"/>
                      <a:pt x="10591" y="1"/>
                    </a:cubicBezTo>
                    <a:cubicBezTo>
                      <a:pt x="7806" y="1"/>
                      <a:pt x="5569" y="2124"/>
                      <a:pt x="5433" y="2261"/>
                    </a:cubicBezTo>
                    <a:cubicBezTo>
                      <a:pt x="4154" y="3493"/>
                      <a:pt x="4086" y="4543"/>
                      <a:pt x="2328" y="5639"/>
                    </a:cubicBezTo>
                    <a:cubicBezTo>
                      <a:pt x="1119" y="6392"/>
                      <a:pt x="0" y="6620"/>
                      <a:pt x="46" y="6963"/>
                    </a:cubicBezTo>
                    <a:cubicBezTo>
                      <a:pt x="91" y="7282"/>
                      <a:pt x="1119" y="7419"/>
                      <a:pt x="2328" y="7465"/>
                    </a:cubicBezTo>
                    <a:cubicBezTo>
                      <a:pt x="1872" y="7921"/>
                      <a:pt x="1689" y="8286"/>
                      <a:pt x="1758" y="85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7590205" y="1872856"/>
                <a:ext cx="319070" cy="255302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84" extrusionOk="0">
                    <a:moveTo>
                      <a:pt x="2512" y="731"/>
                    </a:moveTo>
                    <a:cubicBezTo>
                      <a:pt x="503" y="1895"/>
                      <a:pt x="1" y="2375"/>
                      <a:pt x="69" y="2557"/>
                    </a:cubicBezTo>
                    <a:cubicBezTo>
                      <a:pt x="184" y="2854"/>
                      <a:pt x="2010" y="2238"/>
                      <a:pt x="2124" y="2557"/>
                    </a:cubicBezTo>
                    <a:cubicBezTo>
                      <a:pt x="2238" y="2831"/>
                      <a:pt x="777" y="3447"/>
                      <a:pt x="891" y="3812"/>
                    </a:cubicBezTo>
                    <a:cubicBezTo>
                      <a:pt x="1051" y="4383"/>
                      <a:pt x="5114" y="3858"/>
                      <a:pt x="5114" y="3470"/>
                    </a:cubicBezTo>
                    <a:cubicBezTo>
                      <a:pt x="5114" y="3265"/>
                      <a:pt x="4018" y="3242"/>
                      <a:pt x="3973" y="2854"/>
                    </a:cubicBezTo>
                    <a:cubicBezTo>
                      <a:pt x="3904" y="2375"/>
                      <a:pt x="5479" y="1872"/>
                      <a:pt x="5411" y="1644"/>
                    </a:cubicBezTo>
                    <a:cubicBezTo>
                      <a:pt x="5342" y="1370"/>
                      <a:pt x="3242" y="1895"/>
                      <a:pt x="3128" y="1553"/>
                    </a:cubicBezTo>
                    <a:cubicBezTo>
                      <a:pt x="3014" y="1233"/>
                      <a:pt x="5045" y="297"/>
                      <a:pt x="4954" y="115"/>
                    </a:cubicBezTo>
                    <a:cubicBezTo>
                      <a:pt x="4908" y="1"/>
                      <a:pt x="4269" y="138"/>
                      <a:pt x="2512" y="73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8165800" y="2201184"/>
                <a:ext cx="180820" cy="259262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452" extrusionOk="0">
                    <a:moveTo>
                      <a:pt x="46" y="1712"/>
                    </a:moveTo>
                    <a:cubicBezTo>
                      <a:pt x="114" y="3036"/>
                      <a:pt x="822" y="4246"/>
                      <a:pt x="1119" y="4178"/>
                    </a:cubicBezTo>
                    <a:cubicBezTo>
                      <a:pt x="1415" y="4109"/>
                      <a:pt x="1187" y="2717"/>
                      <a:pt x="1484" y="2648"/>
                    </a:cubicBezTo>
                    <a:cubicBezTo>
                      <a:pt x="1826" y="2580"/>
                      <a:pt x="2306" y="4451"/>
                      <a:pt x="2648" y="4406"/>
                    </a:cubicBezTo>
                    <a:cubicBezTo>
                      <a:pt x="3105" y="4337"/>
                      <a:pt x="3036" y="777"/>
                      <a:pt x="2648" y="731"/>
                    </a:cubicBezTo>
                    <a:cubicBezTo>
                      <a:pt x="2397" y="708"/>
                      <a:pt x="2260" y="1872"/>
                      <a:pt x="1803" y="1895"/>
                    </a:cubicBezTo>
                    <a:cubicBezTo>
                      <a:pt x="1210" y="1918"/>
                      <a:pt x="845" y="1"/>
                      <a:pt x="411" y="46"/>
                    </a:cubicBezTo>
                    <a:cubicBezTo>
                      <a:pt x="137" y="92"/>
                      <a:pt x="0" y="982"/>
                      <a:pt x="46" y="171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7572968" y="2739509"/>
                <a:ext cx="311091" cy="18879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5227" y="1370"/>
                    </a:moveTo>
                    <a:cubicBezTo>
                      <a:pt x="5182" y="1051"/>
                      <a:pt x="4953" y="754"/>
                      <a:pt x="4657" y="571"/>
                    </a:cubicBezTo>
                    <a:cubicBezTo>
                      <a:pt x="4405" y="777"/>
                      <a:pt x="3972" y="1096"/>
                      <a:pt x="3356" y="1233"/>
                    </a:cubicBezTo>
                    <a:cubicBezTo>
                      <a:pt x="3082" y="1302"/>
                      <a:pt x="2374" y="1462"/>
                      <a:pt x="1666" y="1119"/>
                    </a:cubicBezTo>
                    <a:cubicBezTo>
                      <a:pt x="1461" y="1028"/>
                      <a:pt x="1187" y="891"/>
                      <a:pt x="1073" y="571"/>
                    </a:cubicBezTo>
                    <a:cubicBezTo>
                      <a:pt x="982" y="343"/>
                      <a:pt x="1050" y="138"/>
                      <a:pt x="1096" y="1"/>
                    </a:cubicBezTo>
                    <a:cubicBezTo>
                      <a:pt x="1073" y="1"/>
                      <a:pt x="1050" y="1"/>
                      <a:pt x="1027" y="1"/>
                    </a:cubicBezTo>
                    <a:cubicBezTo>
                      <a:pt x="571" y="46"/>
                      <a:pt x="206" y="571"/>
                      <a:pt x="92" y="1005"/>
                    </a:cubicBezTo>
                    <a:cubicBezTo>
                      <a:pt x="0" y="1393"/>
                      <a:pt x="114" y="1804"/>
                      <a:pt x="320" y="2169"/>
                    </a:cubicBezTo>
                    <a:cubicBezTo>
                      <a:pt x="1689" y="1599"/>
                      <a:pt x="2990" y="1735"/>
                      <a:pt x="3584" y="2466"/>
                    </a:cubicBezTo>
                    <a:cubicBezTo>
                      <a:pt x="3698" y="2603"/>
                      <a:pt x="3858" y="2854"/>
                      <a:pt x="3926" y="3242"/>
                    </a:cubicBezTo>
                    <a:cubicBezTo>
                      <a:pt x="4154" y="3128"/>
                      <a:pt x="4428" y="2968"/>
                      <a:pt x="4679" y="2694"/>
                    </a:cubicBezTo>
                    <a:cubicBezTo>
                      <a:pt x="4908" y="2443"/>
                      <a:pt x="5341" y="1964"/>
                      <a:pt x="5227" y="1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7607501" y="2859182"/>
                <a:ext cx="191477" cy="9306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598" extrusionOk="0">
                    <a:moveTo>
                      <a:pt x="1735" y="160"/>
                    </a:moveTo>
                    <a:cubicBezTo>
                      <a:pt x="937" y="0"/>
                      <a:pt x="297" y="320"/>
                      <a:pt x="1" y="502"/>
                    </a:cubicBezTo>
                    <a:cubicBezTo>
                      <a:pt x="229" y="753"/>
                      <a:pt x="503" y="959"/>
                      <a:pt x="754" y="1118"/>
                    </a:cubicBezTo>
                    <a:cubicBezTo>
                      <a:pt x="1553" y="1598"/>
                      <a:pt x="2397" y="1484"/>
                      <a:pt x="2671" y="1415"/>
                    </a:cubicBezTo>
                    <a:cubicBezTo>
                      <a:pt x="2785" y="1392"/>
                      <a:pt x="3014" y="1347"/>
                      <a:pt x="3288" y="1210"/>
                    </a:cubicBezTo>
                    <a:cubicBezTo>
                      <a:pt x="3105" y="959"/>
                      <a:pt x="2626" y="342"/>
                      <a:pt x="1735" y="1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7591545" y="2832568"/>
                <a:ext cx="210112" cy="97078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667" extrusionOk="0">
                    <a:moveTo>
                      <a:pt x="1" y="571"/>
                    </a:moveTo>
                    <a:cubicBezTo>
                      <a:pt x="92" y="708"/>
                      <a:pt x="183" y="822"/>
                      <a:pt x="275" y="959"/>
                    </a:cubicBezTo>
                    <a:cubicBezTo>
                      <a:pt x="571" y="777"/>
                      <a:pt x="1211" y="457"/>
                      <a:pt x="2009" y="617"/>
                    </a:cubicBezTo>
                    <a:cubicBezTo>
                      <a:pt x="2900" y="799"/>
                      <a:pt x="3379" y="1416"/>
                      <a:pt x="3562" y="1667"/>
                    </a:cubicBezTo>
                    <a:cubicBezTo>
                      <a:pt x="3562" y="1667"/>
                      <a:pt x="3584" y="1667"/>
                      <a:pt x="3607" y="1644"/>
                    </a:cubicBezTo>
                    <a:cubicBezTo>
                      <a:pt x="3539" y="1256"/>
                      <a:pt x="3379" y="1005"/>
                      <a:pt x="3265" y="868"/>
                    </a:cubicBezTo>
                    <a:cubicBezTo>
                      <a:pt x="2671" y="137"/>
                      <a:pt x="1370" y="1"/>
                      <a:pt x="1" y="571"/>
                    </a:cubicBezTo>
                    <a:close/>
                  </a:path>
                </a:pathLst>
              </a:cu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7630096" y="2739509"/>
                <a:ext cx="214072" cy="8514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462" extrusionOk="0">
                    <a:moveTo>
                      <a:pt x="92" y="571"/>
                    </a:moveTo>
                    <a:cubicBezTo>
                      <a:pt x="206" y="891"/>
                      <a:pt x="480" y="1028"/>
                      <a:pt x="685" y="1119"/>
                    </a:cubicBezTo>
                    <a:cubicBezTo>
                      <a:pt x="1393" y="1462"/>
                      <a:pt x="2101" y="1302"/>
                      <a:pt x="2375" y="1233"/>
                    </a:cubicBezTo>
                    <a:cubicBezTo>
                      <a:pt x="2991" y="1096"/>
                      <a:pt x="3424" y="777"/>
                      <a:pt x="3676" y="571"/>
                    </a:cubicBezTo>
                    <a:cubicBezTo>
                      <a:pt x="3607" y="526"/>
                      <a:pt x="3516" y="480"/>
                      <a:pt x="3424" y="434"/>
                    </a:cubicBezTo>
                    <a:cubicBezTo>
                      <a:pt x="2671" y="206"/>
                      <a:pt x="2306" y="937"/>
                      <a:pt x="1484" y="777"/>
                    </a:cubicBezTo>
                    <a:cubicBezTo>
                      <a:pt x="1096" y="686"/>
                      <a:pt x="868" y="480"/>
                      <a:pt x="663" y="297"/>
                    </a:cubicBezTo>
                    <a:cubicBezTo>
                      <a:pt x="549" y="229"/>
                      <a:pt x="434" y="138"/>
                      <a:pt x="297" y="24"/>
                    </a:cubicBezTo>
                    <a:cubicBezTo>
                      <a:pt x="252" y="1"/>
                      <a:pt x="183" y="1"/>
                      <a:pt x="115" y="1"/>
                    </a:cubicBezTo>
                    <a:cubicBezTo>
                      <a:pt x="69" y="138"/>
                      <a:pt x="1" y="343"/>
                      <a:pt x="92" y="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7001391" y="2528174"/>
                <a:ext cx="166203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60" extrusionOk="0">
                    <a:moveTo>
                      <a:pt x="2853" y="1"/>
                    </a:moveTo>
                    <a:cubicBezTo>
                      <a:pt x="2192" y="1256"/>
                      <a:pt x="1210" y="2260"/>
                      <a:pt x="0" y="2968"/>
                    </a:cubicBezTo>
                    <a:cubicBezTo>
                      <a:pt x="23" y="3013"/>
                      <a:pt x="46" y="3036"/>
                      <a:pt x="92" y="3059"/>
                    </a:cubicBezTo>
                    <a:cubicBezTo>
                      <a:pt x="1370" y="2488"/>
                      <a:pt x="2420" y="1347"/>
                      <a:pt x="28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531341" y="2843225"/>
                <a:ext cx="99757" cy="24330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178" extrusionOk="0">
                    <a:moveTo>
                      <a:pt x="114" y="0"/>
                    </a:moveTo>
                    <a:cubicBezTo>
                      <a:pt x="92" y="23"/>
                      <a:pt x="46" y="23"/>
                      <a:pt x="0" y="46"/>
                    </a:cubicBezTo>
                    <a:cubicBezTo>
                      <a:pt x="251" y="1507"/>
                      <a:pt x="822" y="2922"/>
                      <a:pt x="1644" y="4177"/>
                    </a:cubicBezTo>
                    <a:cubicBezTo>
                      <a:pt x="1667" y="4154"/>
                      <a:pt x="1689" y="4154"/>
                      <a:pt x="1712" y="4154"/>
                    </a:cubicBezTo>
                    <a:cubicBezTo>
                      <a:pt x="1689" y="4086"/>
                      <a:pt x="1644" y="3995"/>
                      <a:pt x="1598" y="3926"/>
                    </a:cubicBezTo>
                    <a:cubicBezTo>
                      <a:pt x="982" y="2671"/>
                      <a:pt x="502" y="1347"/>
                      <a:pt x="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7018687" y="2629212"/>
                <a:ext cx="475896" cy="509149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8743" extrusionOk="0">
                    <a:moveTo>
                      <a:pt x="8172" y="8742"/>
                    </a:moveTo>
                    <a:cubicBezTo>
                      <a:pt x="5547" y="5775"/>
                      <a:pt x="2785" y="2853"/>
                      <a:pt x="23" y="0"/>
                    </a:cubicBezTo>
                    <a:cubicBezTo>
                      <a:pt x="23" y="0"/>
                      <a:pt x="0" y="23"/>
                      <a:pt x="0" y="23"/>
                    </a:cubicBezTo>
                    <a:cubicBezTo>
                      <a:pt x="2579" y="3036"/>
                      <a:pt x="5341" y="5958"/>
                      <a:pt x="8172" y="87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2717" y="2009"/>
                    </a:move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lnTo>
                      <a:pt x="115" y="2626"/>
                    </a:lnTo>
                    <a:cubicBezTo>
                      <a:pt x="298" y="2648"/>
                      <a:pt x="1667" y="2945"/>
                      <a:pt x="2717" y="200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1" y="1"/>
                    </a:moveTo>
                    <a:cubicBezTo>
                      <a:pt x="47" y="868"/>
                      <a:pt x="92" y="1758"/>
                      <a:pt x="115" y="2626"/>
                    </a:cubicBezTo>
                    <a:cubicBezTo>
                      <a:pt x="298" y="2648"/>
                      <a:pt x="1667" y="2945"/>
                      <a:pt x="2717" y="2009"/>
                    </a:cubicBez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8266838" y="2589321"/>
                <a:ext cx="138250" cy="15024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80" extrusionOk="0">
                    <a:moveTo>
                      <a:pt x="2374" y="1416"/>
                    </a:moveTo>
                    <a:cubicBezTo>
                      <a:pt x="2031" y="183"/>
                      <a:pt x="502" y="229"/>
                      <a:pt x="160" y="1416"/>
                    </a:cubicBezTo>
                    <a:lnTo>
                      <a:pt x="46" y="1324"/>
                    </a:lnTo>
                    <a:cubicBezTo>
                      <a:pt x="845" y="982"/>
                      <a:pt x="1552" y="1941"/>
                      <a:pt x="936" y="2580"/>
                    </a:cubicBezTo>
                    <a:cubicBezTo>
                      <a:pt x="1392" y="1986"/>
                      <a:pt x="799" y="1165"/>
                      <a:pt x="114" y="1461"/>
                    </a:cubicBezTo>
                    <a:cubicBezTo>
                      <a:pt x="46" y="1484"/>
                      <a:pt x="0" y="1438"/>
                      <a:pt x="0" y="1370"/>
                    </a:cubicBezTo>
                    <a:cubicBezTo>
                      <a:pt x="342" y="46"/>
                      <a:pt x="2168" y="0"/>
                      <a:pt x="2374" y="1416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7324363" y="3596903"/>
                <a:ext cx="67844" cy="8508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461" extrusionOk="0">
                    <a:moveTo>
                      <a:pt x="1165" y="571"/>
                    </a:moveTo>
                    <a:cubicBezTo>
                      <a:pt x="1165" y="571"/>
                      <a:pt x="457" y="23"/>
                      <a:pt x="275" y="0"/>
                    </a:cubicBezTo>
                    <a:cubicBezTo>
                      <a:pt x="92" y="0"/>
                      <a:pt x="1" y="708"/>
                      <a:pt x="754" y="1461"/>
                    </a:cubicBezTo>
                    <a:cubicBezTo>
                      <a:pt x="1119" y="730"/>
                      <a:pt x="1165" y="571"/>
                      <a:pt x="1165" y="57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1" name="Google Shape;2281;p38"/>
          <p:cNvGrpSpPr/>
          <p:nvPr/>
        </p:nvGrpSpPr>
        <p:grpSpPr>
          <a:xfrm>
            <a:off x="-81448" y="1734606"/>
            <a:ext cx="2085628" cy="3325801"/>
            <a:chOff x="62104" y="1734606"/>
            <a:chExt cx="2085628" cy="3325801"/>
          </a:xfrm>
        </p:grpSpPr>
        <p:sp>
          <p:nvSpPr>
            <p:cNvPr id="2282" name="Google Shape;2282;p38"/>
            <p:cNvSpPr/>
            <p:nvPr/>
          </p:nvSpPr>
          <p:spPr>
            <a:xfrm>
              <a:off x="640320" y="4822400"/>
              <a:ext cx="1175066" cy="238006"/>
            </a:xfrm>
            <a:custGeom>
              <a:avLst/>
              <a:gdLst/>
              <a:ahLst/>
              <a:cxnLst/>
              <a:rect l="l" t="t" r="r" b="b"/>
              <a:pathLst>
                <a:path w="20178" h="4087" extrusionOk="0">
                  <a:moveTo>
                    <a:pt x="10089" y="1"/>
                  </a:moveTo>
                  <a:cubicBezTo>
                    <a:pt x="4520" y="1"/>
                    <a:pt x="0" y="914"/>
                    <a:pt x="0" y="2032"/>
                  </a:cubicBezTo>
                  <a:cubicBezTo>
                    <a:pt x="0" y="3174"/>
                    <a:pt x="4520" y="4087"/>
                    <a:pt x="10089" y="4087"/>
                  </a:cubicBezTo>
                  <a:cubicBezTo>
                    <a:pt x="15658" y="4087"/>
                    <a:pt x="20178" y="3174"/>
                    <a:pt x="20178" y="2032"/>
                  </a:cubicBezTo>
                  <a:cubicBezTo>
                    <a:pt x="20178" y="914"/>
                    <a:pt x="15658" y="1"/>
                    <a:pt x="100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1327493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5000" y="1"/>
                  </a:moveTo>
                  <a:cubicBezTo>
                    <a:pt x="3356" y="412"/>
                    <a:pt x="1713" y="822"/>
                    <a:pt x="69" y="1210"/>
                  </a:cubicBezTo>
                  <a:cubicBezTo>
                    <a:pt x="1" y="2945"/>
                    <a:pt x="1" y="4703"/>
                    <a:pt x="1" y="6529"/>
                  </a:cubicBezTo>
                  <a:cubicBezTo>
                    <a:pt x="47" y="10455"/>
                    <a:pt x="252" y="14175"/>
                    <a:pt x="549" y="17690"/>
                  </a:cubicBezTo>
                  <a:cubicBezTo>
                    <a:pt x="5182" y="17576"/>
                    <a:pt x="7533" y="17165"/>
                    <a:pt x="7625" y="16458"/>
                  </a:cubicBezTo>
                  <a:cubicBezTo>
                    <a:pt x="7693" y="15956"/>
                    <a:pt x="6529" y="15294"/>
                    <a:pt x="4155" y="14472"/>
                  </a:cubicBezTo>
                  <a:cubicBezTo>
                    <a:pt x="4429" y="9633"/>
                    <a:pt x="4726" y="4817"/>
                    <a:pt x="500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1284981" y="3834793"/>
              <a:ext cx="390873" cy="356282"/>
            </a:xfrm>
            <a:custGeom>
              <a:avLst/>
              <a:gdLst/>
              <a:ahLst/>
              <a:cxnLst/>
              <a:rect l="l" t="t" r="r" b="b"/>
              <a:pathLst>
                <a:path w="6712" h="6118" extrusionOk="0">
                  <a:moveTo>
                    <a:pt x="5273" y="1"/>
                  </a:moveTo>
                  <a:lnTo>
                    <a:pt x="0" y="2831"/>
                  </a:lnTo>
                  <a:cubicBezTo>
                    <a:pt x="229" y="3927"/>
                    <a:pt x="480" y="5022"/>
                    <a:pt x="731" y="6118"/>
                  </a:cubicBezTo>
                  <a:cubicBezTo>
                    <a:pt x="982" y="5616"/>
                    <a:pt x="1370" y="4977"/>
                    <a:pt x="1986" y="4360"/>
                  </a:cubicBezTo>
                  <a:cubicBezTo>
                    <a:pt x="3767" y="2648"/>
                    <a:pt x="6072" y="2603"/>
                    <a:pt x="6711" y="2603"/>
                  </a:cubicBezTo>
                  <a:cubicBezTo>
                    <a:pt x="6232" y="1735"/>
                    <a:pt x="5752" y="868"/>
                    <a:pt x="52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09143" y="3942469"/>
              <a:ext cx="421388" cy="1014163"/>
            </a:xfrm>
            <a:custGeom>
              <a:avLst/>
              <a:gdLst/>
              <a:ahLst/>
              <a:cxnLst/>
              <a:rect l="l" t="t" r="r" b="b"/>
              <a:pathLst>
                <a:path w="7236" h="17415" extrusionOk="0">
                  <a:moveTo>
                    <a:pt x="6985" y="1"/>
                  </a:moveTo>
                  <a:lnTo>
                    <a:pt x="1415" y="23"/>
                  </a:lnTo>
                  <a:cubicBezTo>
                    <a:pt x="2077" y="4817"/>
                    <a:pt x="2739" y="9610"/>
                    <a:pt x="3401" y="14381"/>
                  </a:cubicBezTo>
                  <a:cubicBezTo>
                    <a:pt x="1096" y="15385"/>
                    <a:pt x="0" y="16138"/>
                    <a:pt x="91" y="16663"/>
                  </a:cubicBezTo>
                  <a:cubicBezTo>
                    <a:pt x="210" y="17170"/>
                    <a:pt x="1542" y="17414"/>
                    <a:pt x="4097" y="17414"/>
                  </a:cubicBezTo>
                  <a:cubicBezTo>
                    <a:pt x="4992" y="17414"/>
                    <a:pt x="6039" y="17384"/>
                    <a:pt x="7236" y="17325"/>
                  </a:cubicBezTo>
                  <a:cubicBezTo>
                    <a:pt x="7030" y="13764"/>
                    <a:pt x="6893" y="10021"/>
                    <a:pt x="6893" y="6141"/>
                  </a:cubicBezTo>
                  <a:cubicBezTo>
                    <a:pt x="6893" y="4041"/>
                    <a:pt x="6939" y="2009"/>
                    <a:pt x="69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97146" y="3572968"/>
              <a:ext cx="903924" cy="493542"/>
            </a:xfrm>
            <a:custGeom>
              <a:avLst/>
              <a:gdLst/>
              <a:ahLst/>
              <a:cxnLst/>
              <a:rect l="l" t="t" r="r" b="b"/>
              <a:pathLst>
                <a:path w="15522" h="8475" extrusionOk="0">
                  <a:moveTo>
                    <a:pt x="2397" y="0"/>
                  </a:moveTo>
                  <a:cubicBezTo>
                    <a:pt x="1804" y="1393"/>
                    <a:pt x="1233" y="2785"/>
                    <a:pt x="640" y="4177"/>
                  </a:cubicBezTo>
                  <a:cubicBezTo>
                    <a:pt x="434" y="4679"/>
                    <a:pt x="206" y="5182"/>
                    <a:pt x="1" y="5661"/>
                  </a:cubicBezTo>
                  <a:cubicBezTo>
                    <a:pt x="1370" y="7030"/>
                    <a:pt x="2694" y="7647"/>
                    <a:pt x="3538" y="7966"/>
                  </a:cubicBezTo>
                  <a:cubicBezTo>
                    <a:pt x="4561" y="8329"/>
                    <a:pt x="5575" y="8474"/>
                    <a:pt x="6607" y="8474"/>
                  </a:cubicBezTo>
                  <a:cubicBezTo>
                    <a:pt x="8433" y="8474"/>
                    <a:pt x="10318" y="8020"/>
                    <a:pt x="12418" y="7510"/>
                  </a:cubicBezTo>
                  <a:cubicBezTo>
                    <a:pt x="13719" y="7213"/>
                    <a:pt x="14769" y="6871"/>
                    <a:pt x="15522" y="6620"/>
                  </a:cubicBezTo>
                  <a:cubicBezTo>
                    <a:pt x="14791" y="4930"/>
                    <a:pt x="14061" y="3264"/>
                    <a:pt x="13331" y="1575"/>
                  </a:cubicBezTo>
                  <a:cubicBezTo>
                    <a:pt x="9679" y="1050"/>
                    <a:pt x="6049" y="525"/>
                    <a:pt x="23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1783414" y="2384916"/>
              <a:ext cx="364318" cy="425115"/>
            </a:xfrm>
            <a:custGeom>
              <a:avLst/>
              <a:gdLst/>
              <a:ahLst/>
              <a:cxnLst/>
              <a:rect l="l" t="t" r="r" b="b"/>
              <a:pathLst>
                <a:path w="6256" h="7300" extrusionOk="0">
                  <a:moveTo>
                    <a:pt x="4457" y="0"/>
                  </a:moveTo>
                  <a:cubicBezTo>
                    <a:pt x="4093" y="0"/>
                    <a:pt x="3492" y="499"/>
                    <a:pt x="3196" y="794"/>
                  </a:cubicBezTo>
                  <a:cubicBezTo>
                    <a:pt x="2968" y="1023"/>
                    <a:pt x="2649" y="1411"/>
                    <a:pt x="2398" y="1958"/>
                  </a:cubicBezTo>
                  <a:cubicBezTo>
                    <a:pt x="2398" y="1548"/>
                    <a:pt x="2352" y="1228"/>
                    <a:pt x="2283" y="977"/>
                  </a:cubicBezTo>
                  <a:cubicBezTo>
                    <a:pt x="2215" y="680"/>
                    <a:pt x="2147" y="292"/>
                    <a:pt x="1964" y="269"/>
                  </a:cubicBezTo>
                  <a:cubicBezTo>
                    <a:pt x="1957" y="268"/>
                    <a:pt x="1951" y="268"/>
                    <a:pt x="1945" y="268"/>
                  </a:cubicBezTo>
                  <a:cubicBezTo>
                    <a:pt x="1814" y="268"/>
                    <a:pt x="1688" y="479"/>
                    <a:pt x="1644" y="566"/>
                  </a:cubicBezTo>
                  <a:cubicBezTo>
                    <a:pt x="1188" y="1251"/>
                    <a:pt x="1302" y="3122"/>
                    <a:pt x="1370" y="3830"/>
                  </a:cubicBezTo>
                  <a:cubicBezTo>
                    <a:pt x="914" y="4172"/>
                    <a:pt x="457" y="4492"/>
                    <a:pt x="1" y="4834"/>
                  </a:cubicBezTo>
                  <a:cubicBezTo>
                    <a:pt x="47" y="5131"/>
                    <a:pt x="161" y="5725"/>
                    <a:pt x="572" y="6318"/>
                  </a:cubicBezTo>
                  <a:cubicBezTo>
                    <a:pt x="937" y="6843"/>
                    <a:pt x="1393" y="7163"/>
                    <a:pt x="1644" y="7299"/>
                  </a:cubicBezTo>
                  <a:lnTo>
                    <a:pt x="3037" y="5337"/>
                  </a:lnTo>
                  <a:cubicBezTo>
                    <a:pt x="3196" y="5337"/>
                    <a:pt x="3858" y="5245"/>
                    <a:pt x="4315" y="4697"/>
                  </a:cubicBezTo>
                  <a:cubicBezTo>
                    <a:pt x="4498" y="4492"/>
                    <a:pt x="4589" y="4264"/>
                    <a:pt x="4634" y="4104"/>
                  </a:cubicBezTo>
                  <a:cubicBezTo>
                    <a:pt x="4908" y="3990"/>
                    <a:pt x="5296" y="3807"/>
                    <a:pt x="5662" y="3465"/>
                  </a:cubicBezTo>
                  <a:cubicBezTo>
                    <a:pt x="5821" y="3328"/>
                    <a:pt x="6255" y="2940"/>
                    <a:pt x="6187" y="2780"/>
                  </a:cubicBezTo>
                  <a:cubicBezTo>
                    <a:pt x="6167" y="2742"/>
                    <a:pt x="6107" y="2711"/>
                    <a:pt x="5973" y="2711"/>
                  </a:cubicBezTo>
                  <a:cubicBezTo>
                    <a:pt x="5788" y="2711"/>
                    <a:pt x="5463" y="2768"/>
                    <a:pt x="4908" y="2940"/>
                  </a:cubicBezTo>
                  <a:cubicBezTo>
                    <a:pt x="5137" y="2689"/>
                    <a:pt x="5365" y="2483"/>
                    <a:pt x="5548" y="2324"/>
                  </a:cubicBezTo>
                  <a:cubicBezTo>
                    <a:pt x="5913" y="2004"/>
                    <a:pt x="6209" y="1844"/>
                    <a:pt x="6164" y="1707"/>
                  </a:cubicBezTo>
                  <a:cubicBezTo>
                    <a:pt x="6141" y="1616"/>
                    <a:pt x="5981" y="1570"/>
                    <a:pt x="5913" y="1548"/>
                  </a:cubicBezTo>
                  <a:cubicBezTo>
                    <a:pt x="5850" y="1533"/>
                    <a:pt x="5787" y="1527"/>
                    <a:pt x="5723" y="1527"/>
                  </a:cubicBezTo>
                  <a:cubicBezTo>
                    <a:pt x="5295" y="1527"/>
                    <a:pt x="4852" y="1821"/>
                    <a:pt x="4594" y="2025"/>
                  </a:cubicBezTo>
                  <a:lnTo>
                    <a:pt x="4594" y="2025"/>
                  </a:lnTo>
                  <a:cubicBezTo>
                    <a:pt x="5196" y="1513"/>
                    <a:pt x="5742" y="960"/>
                    <a:pt x="5616" y="771"/>
                  </a:cubicBezTo>
                  <a:cubicBezTo>
                    <a:pt x="5579" y="698"/>
                    <a:pt x="5476" y="677"/>
                    <a:pt x="5368" y="677"/>
                  </a:cubicBezTo>
                  <a:cubicBezTo>
                    <a:pt x="5275" y="677"/>
                    <a:pt x="5177" y="692"/>
                    <a:pt x="5114" y="703"/>
                  </a:cubicBezTo>
                  <a:cubicBezTo>
                    <a:pt x="4361" y="817"/>
                    <a:pt x="3927" y="1456"/>
                    <a:pt x="3790" y="1662"/>
                  </a:cubicBezTo>
                  <a:cubicBezTo>
                    <a:pt x="4018" y="1296"/>
                    <a:pt x="4224" y="1045"/>
                    <a:pt x="4383" y="863"/>
                  </a:cubicBezTo>
                  <a:cubicBezTo>
                    <a:pt x="4589" y="657"/>
                    <a:pt x="4771" y="475"/>
                    <a:pt x="4749" y="269"/>
                  </a:cubicBezTo>
                  <a:cubicBezTo>
                    <a:pt x="4726" y="246"/>
                    <a:pt x="4703" y="110"/>
                    <a:pt x="4612" y="41"/>
                  </a:cubicBezTo>
                  <a:cubicBezTo>
                    <a:pt x="4568" y="13"/>
                    <a:pt x="4515" y="0"/>
                    <a:pt x="4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1930982" y="2516236"/>
              <a:ext cx="38610" cy="142268"/>
            </a:xfrm>
            <a:custGeom>
              <a:avLst/>
              <a:gdLst/>
              <a:ahLst/>
              <a:cxnLst/>
              <a:rect l="l" t="t" r="r" b="b"/>
              <a:pathLst>
                <a:path w="663" h="2443" extrusionOk="0">
                  <a:moveTo>
                    <a:pt x="1" y="0"/>
                  </a:moveTo>
                  <a:cubicBezTo>
                    <a:pt x="320" y="571"/>
                    <a:pt x="411" y="1210"/>
                    <a:pt x="252" y="1826"/>
                  </a:cubicBezTo>
                  <a:cubicBezTo>
                    <a:pt x="183" y="2032"/>
                    <a:pt x="115" y="2237"/>
                    <a:pt x="23" y="2442"/>
                  </a:cubicBezTo>
                  <a:cubicBezTo>
                    <a:pt x="640" y="1803"/>
                    <a:pt x="662" y="639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1187961" y="2636666"/>
              <a:ext cx="721823" cy="539256"/>
            </a:xfrm>
            <a:custGeom>
              <a:avLst/>
              <a:gdLst/>
              <a:ahLst/>
              <a:cxnLst/>
              <a:rect l="l" t="t" r="r" b="b"/>
              <a:pathLst>
                <a:path w="12395" h="9260" extrusionOk="0">
                  <a:moveTo>
                    <a:pt x="10465" y="1"/>
                  </a:moveTo>
                  <a:cubicBezTo>
                    <a:pt x="10389" y="1"/>
                    <a:pt x="10314" y="18"/>
                    <a:pt x="10249" y="55"/>
                  </a:cubicBezTo>
                  <a:lnTo>
                    <a:pt x="251" y="5967"/>
                  </a:lnTo>
                  <a:cubicBezTo>
                    <a:pt x="69" y="6081"/>
                    <a:pt x="0" y="6332"/>
                    <a:pt x="114" y="6537"/>
                  </a:cubicBezTo>
                  <a:cubicBezTo>
                    <a:pt x="548" y="7382"/>
                    <a:pt x="1005" y="8203"/>
                    <a:pt x="1461" y="9048"/>
                  </a:cubicBezTo>
                  <a:cubicBezTo>
                    <a:pt x="1461" y="9048"/>
                    <a:pt x="1781" y="9208"/>
                    <a:pt x="2123" y="9253"/>
                  </a:cubicBezTo>
                  <a:cubicBezTo>
                    <a:pt x="2156" y="9258"/>
                    <a:pt x="2192" y="9260"/>
                    <a:pt x="2229" y="9260"/>
                  </a:cubicBezTo>
                  <a:cubicBezTo>
                    <a:pt x="4165" y="9260"/>
                    <a:pt x="11454" y="3578"/>
                    <a:pt x="12394" y="2840"/>
                  </a:cubicBezTo>
                  <a:lnTo>
                    <a:pt x="10888" y="237"/>
                  </a:lnTo>
                  <a:cubicBezTo>
                    <a:pt x="10795" y="82"/>
                    <a:pt x="10627" y="1"/>
                    <a:pt x="104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1263725" y="2742188"/>
              <a:ext cx="627424" cy="386855"/>
            </a:xfrm>
            <a:custGeom>
              <a:avLst/>
              <a:gdLst/>
              <a:ahLst/>
              <a:cxnLst/>
              <a:rect l="l" t="t" r="r" b="b"/>
              <a:pathLst>
                <a:path w="10774" h="6643" extrusionOk="0">
                  <a:moveTo>
                    <a:pt x="10774" y="0"/>
                  </a:moveTo>
                  <a:cubicBezTo>
                    <a:pt x="7282" y="2055"/>
                    <a:pt x="3401" y="4451"/>
                    <a:pt x="0" y="6643"/>
                  </a:cubicBezTo>
                  <a:cubicBezTo>
                    <a:pt x="3515" y="4588"/>
                    <a:pt x="7373" y="2192"/>
                    <a:pt x="1077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1185283" y="2736888"/>
              <a:ext cx="388195" cy="461512"/>
            </a:xfrm>
            <a:custGeom>
              <a:avLst/>
              <a:gdLst/>
              <a:ahLst/>
              <a:cxnLst/>
              <a:rect l="l" t="t" r="r" b="b"/>
              <a:pathLst>
                <a:path w="6666" h="7925" extrusionOk="0">
                  <a:moveTo>
                    <a:pt x="5281" y="1"/>
                  </a:moveTo>
                  <a:cubicBezTo>
                    <a:pt x="4630" y="1"/>
                    <a:pt x="3831" y="165"/>
                    <a:pt x="3196" y="434"/>
                  </a:cubicBezTo>
                  <a:cubicBezTo>
                    <a:pt x="2899" y="571"/>
                    <a:pt x="1598" y="1119"/>
                    <a:pt x="982" y="2442"/>
                  </a:cubicBezTo>
                  <a:cubicBezTo>
                    <a:pt x="1" y="4679"/>
                    <a:pt x="1530" y="7784"/>
                    <a:pt x="2968" y="7920"/>
                  </a:cubicBezTo>
                  <a:cubicBezTo>
                    <a:pt x="3000" y="7923"/>
                    <a:pt x="3033" y="7925"/>
                    <a:pt x="3065" y="7925"/>
                  </a:cubicBezTo>
                  <a:cubicBezTo>
                    <a:pt x="3526" y="7925"/>
                    <a:pt x="3924" y="7629"/>
                    <a:pt x="4223" y="7373"/>
                  </a:cubicBezTo>
                  <a:cubicBezTo>
                    <a:pt x="3858" y="6346"/>
                    <a:pt x="3493" y="5341"/>
                    <a:pt x="3128" y="4337"/>
                  </a:cubicBezTo>
                  <a:cubicBezTo>
                    <a:pt x="6209" y="1849"/>
                    <a:pt x="6666" y="845"/>
                    <a:pt x="6437" y="411"/>
                  </a:cubicBezTo>
                  <a:cubicBezTo>
                    <a:pt x="6299" y="125"/>
                    <a:pt x="5846" y="1"/>
                    <a:pt x="5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882228" y="2896394"/>
              <a:ext cx="719144" cy="853667"/>
            </a:xfrm>
            <a:custGeom>
              <a:avLst/>
              <a:gdLst/>
              <a:ahLst/>
              <a:cxnLst/>
              <a:rect l="l" t="t" r="r" b="b"/>
              <a:pathLst>
                <a:path w="12349" h="14659" extrusionOk="0">
                  <a:moveTo>
                    <a:pt x="7282" y="0"/>
                  </a:moveTo>
                  <a:cubicBezTo>
                    <a:pt x="5935" y="251"/>
                    <a:pt x="4474" y="594"/>
                    <a:pt x="2968" y="1027"/>
                  </a:cubicBezTo>
                  <a:cubicBezTo>
                    <a:pt x="2100" y="1278"/>
                    <a:pt x="1279" y="1552"/>
                    <a:pt x="503" y="1826"/>
                  </a:cubicBezTo>
                  <a:lnTo>
                    <a:pt x="0" y="12851"/>
                  </a:lnTo>
                  <a:cubicBezTo>
                    <a:pt x="880" y="13378"/>
                    <a:pt x="3247" y="14658"/>
                    <a:pt x="6387" y="14658"/>
                  </a:cubicBezTo>
                  <a:cubicBezTo>
                    <a:pt x="6916" y="14658"/>
                    <a:pt x="7466" y="14622"/>
                    <a:pt x="8035" y="14540"/>
                  </a:cubicBezTo>
                  <a:cubicBezTo>
                    <a:pt x="9929" y="14243"/>
                    <a:pt x="11413" y="13536"/>
                    <a:pt x="12349" y="12965"/>
                  </a:cubicBezTo>
                  <a:cubicBezTo>
                    <a:pt x="12235" y="10888"/>
                    <a:pt x="11801" y="7669"/>
                    <a:pt x="10066" y="4200"/>
                  </a:cubicBezTo>
                  <a:cubicBezTo>
                    <a:pt x="9176" y="2465"/>
                    <a:pt x="8172" y="1073"/>
                    <a:pt x="72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1055011" y="2792677"/>
              <a:ext cx="281857" cy="199921"/>
            </a:xfrm>
            <a:custGeom>
              <a:avLst/>
              <a:gdLst/>
              <a:ahLst/>
              <a:cxnLst/>
              <a:rect l="l" t="t" r="r" b="b"/>
              <a:pathLst>
                <a:path w="4840" h="3433" extrusionOk="0">
                  <a:moveTo>
                    <a:pt x="4383" y="1"/>
                  </a:moveTo>
                  <a:lnTo>
                    <a:pt x="297" y="571"/>
                  </a:lnTo>
                  <a:cubicBezTo>
                    <a:pt x="183" y="1325"/>
                    <a:pt x="92" y="2078"/>
                    <a:pt x="1" y="2808"/>
                  </a:cubicBezTo>
                  <a:cubicBezTo>
                    <a:pt x="310" y="2990"/>
                    <a:pt x="1197" y="3432"/>
                    <a:pt x="2341" y="3432"/>
                  </a:cubicBezTo>
                  <a:cubicBezTo>
                    <a:pt x="2634" y="3432"/>
                    <a:pt x="2944" y="3403"/>
                    <a:pt x="3265" y="3333"/>
                  </a:cubicBezTo>
                  <a:cubicBezTo>
                    <a:pt x="3949" y="3173"/>
                    <a:pt x="4497" y="2877"/>
                    <a:pt x="4840" y="2626"/>
                  </a:cubicBezTo>
                  <a:cubicBezTo>
                    <a:pt x="4680" y="1758"/>
                    <a:pt x="4543" y="891"/>
                    <a:pt x="43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1078946" y="3104875"/>
              <a:ext cx="473276" cy="646292"/>
            </a:xfrm>
            <a:custGeom>
              <a:avLst/>
              <a:gdLst/>
              <a:ahLst/>
              <a:cxnLst/>
              <a:rect l="l" t="t" r="r" b="b"/>
              <a:pathLst>
                <a:path w="8127" h="11098" extrusionOk="0">
                  <a:moveTo>
                    <a:pt x="1720" y="0"/>
                  </a:moveTo>
                  <a:cubicBezTo>
                    <a:pt x="1231" y="0"/>
                    <a:pt x="820" y="374"/>
                    <a:pt x="777" y="871"/>
                  </a:cubicBezTo>
                  <a:lnTo>
                    <a:pt x="46" y="9613"/>
                  </a:lnTo>
                  <a:cubicBezTo>
                    <a:pt x="1" y="10115"/>
                    <a:pt x="366" y="10572"/>
                    <a:pt x="891" y="10617"/>
                  </a:cubicBezTo>
                  <a:lnTo>
                    <a:pt x="6323" y="11097"/>
                  </a:lnTo>
                  <a:cubicBezTo>
                    <a:pt x="6339" y="11097"/>
                    <a:pt x="6354" y="11098"/>
                    <a:pt x="6370" y="11098"/>
                  </a:cubicBezTo>
                  <a:cubicBezTo>
                    <a:pt x="6875" y="11098"/>
                    <a:pt x="7306" y="10739"/>
                    <a:pt x="7350" y="10229"/>
                  </a:cubicBezTo>
                  <a:lnTo>
                    <a:pt x="8081" y="1487"/>
                  </a:lnTo>
                  <a:cubicBezTo>
                    <a:pt x="8126" y="962"/>
                    <a:pt x="7738" y="506"/>
                    <a:pt x="7236" y="460"/>
                  </a:cubicBezTo>
                  <a:lnTo>
                    <a:pt x="1804" y="4"/>
                  </a:lnTo>
                  <a:cubicBezTo>
                    <a:pt x="1776" y="1"/>
                    <a:pt x="1748" y="0"/>
                    <a:pt x="17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1084245" y="3172661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6" y="0"/>
                  </a:moveTo>
                  <a:cubicBezTo>
                    <a:pt x="78" y="0"/>
                    <a:pt x="21" y="84"/>
                    <a:pt x="1" y="186"/>
                  </a:cubicBezTo>
                  <a:cubicBezTo>
                    <a:pt x="1" y="278"/>
                    <a:pt x="69" y="369"/>
                    <a:pt x="161" y="392"/>
                  </a:cubicBezTo>
                  <a:lnTo>
                    <a:pt x="891" y="460"/>
                  </a:lnTo>
                  <a:lnTo>
                    <a:pt x="937" y="72"/>
                  </a:lnTo>
                  <a:cubicBezTo>
                    <a:pt x="686" y="49"/>
                    <a:pt x="435" y="27"/>
                    <a:pt x="183" y="4"/>
                  </a:cubicBezTo>
                  <a:cubicBezTo>
                    <a:pt x="174" y="1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1081624" y="3212726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297"/>
                    <a:pt x="46" y="389"/>
                    <a:pt x="137" y="389"/>
                  </a:cubicBezTo>
                  <a:lnTo>
                    <a:pt x="890" y="457"/>
                  </a:lnTo>
                  <a:lnTo>
                    <a:pt x="913" y="69"/>
                  </a:lnTo>
                  <a:cubicBezTo>
                    <a:pt x="662" y="46"/>
                    <a:pt x="434" y="23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1077606" y="325395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37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1073646" y="329379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206" y="1"/>
                  </a:moveTo>
                  <a:cubicBezTo>
                    <a:pt x="92" y="1"/>
                    <a:pt x="23" y="92"/>
                    <a:pt x="23" y="206"/>
                  </a:cubicBezTo>
                  <a:cubicBezTo>
                    <a:pt x="0" y="298"/>
                    <a:pt x="69" y="389"/>
                    <a:pt x="160" y="412"/>
                  </a:cubicBezTo>
                  <a:lnTo>
                    <a:pt x="890" y="457"/>
                  </a:lnTo>
                  <a:lnTo>
                    <a:pt x="936" y="69"/>
                  </a:lnTo>
                  <a:cubicBezTo>
                    <a:pt x="685" y="47"/>
                    <a:pt x="434" y="24"/>
                    <a:pt x="20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1070967" y="3335020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1067007" y="3376017"/>
              <a:ext cx="54508" cy="25507"/>
            </a:xfrm>
            <a:custGeom>
              <a:avLst/>
              <a:gdLst/>
              <a:ahLst/>
              <a:cxnLst/>
              <a:rect l="l" t="t" r="r" b="b"/>
              <a:pathLst>
                <a:path w="936" h="438" extrusionOk="0">
                  <a:moveTo>
                    <a:pt x="155" y="1"/>
                  </a:moveTo>
                  <a:cubicBezTo>
                    <a:pt x="78" y="1"/>
                    <a:pt x="21" y="84"/>
                    <a:pt x="0" y="187"/>
                  </a:cubicBezTo>
                  <a:cubicBezTo>
                    <a:pt x="0" y="278"/>
                    <a:pt x="69" y="369"/>
                    <a:pt x="160" y="392"/>
                  </a:cubicBezTo>
                  <a:lnTo>
                    <a:pt x="890" y="438"/>
                  </a:lnTo>
                  <a:lnTo>
                    <a:pt x="936" y="50"/>
                  </a:lnTo>
                  <a:cubicBezTo>
                    <a:pt x="685" y="27"/>
                    <a:pt x="434" y="27"/>
                    <a:pt x="183" y="4"/>
                  </a:cubicBezTo>
                  <a:cubicBezTo>
                    <a:pt x="173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1064329" y="3416083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8"/>
                    <a:pt x="46" y="389"/>
                    <a:pt x="137" y="389"/>
                  </a:cubicBezTo>
                  <a:lnTo>
                    <a:pt x="891" y="457"/>
                  </a:lnTo>
                  <a:lnTo>
                    <a:pt x="913" y="69"/>
                  </a:lnTo>
                  <a:cubicBezTo>
                    <a:pt x="662" y="46"/>
                    <a:pt x="434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1060310" y="3457080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5" y="1"/>
                  </a:moveTo>
                  <a:cubicBezTo>
                    <a:pt x="74" y="1"/>
                    <a:pt x="1" y="85"/>
                    <a:pt x="1" y="187"/>
                  </a:cubicBezTo>
                  <a:cubicBezTo>
                    <a:pt x="1" y="278"/>
                    <a:pt x="69" y="370"/>
                    <a:pt x="161" y="392"/>
                  </a:cubicBezTo>
                  <a:lnTo>
                    <a:pt x="891" y="461"/>
                  </a:lnTo>
                  <a:lnTo>
                    <a:pt x="937" y="50"/>
                  </a:lnTo>
                  <a:cubicBezTo>
                    <a:pt x="686" y="50"/>
                    <a:pt x="435" y="27"/>
                    <a:pt x="184" y="4"/>
                  </a:cubicBezTo>
                  <a:cubicBezTo>
                    <a:pt x="174" y="2"/>
                    <a:pt x="165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1056350" y="3497204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206" y="0"/>
                  </a:moveTo>
                  <a:cubicBezTo>
                    <a:pt x="92" y="0"/>
                    <a:pt x="23" y="91"/>
                    <a:pt x="23" y="206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914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20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1053672" y="353837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7"/>
                    <a:pt x="69" y="389"/>
                    <a:pt x="161" y="389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6" y="46"/>
                    <a:pt x="435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1049712" y="3578268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23" y="92"/>
                    <a:pt x="0" y="206"/>
                  </a:cubicBezTo>
                  <a:cubicBezTo>
                    <a:pt x="0" y="297"/>
                    <a:pt x="69" y="389"/>
                    <a:pt x="160" y="411"/>
                  </a:cubicBezTo>
                  <a:lnTo>
                    <a:pt x="891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1047033" y="361949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297"/>
                    <a:pt x="46" y="388"/>
                    <a:pt x="138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63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947334" y="1879902"/>
              <a:ext cx="868051" cy="749368"/>
            </a:xfrm>
            <a:custGeom>
              <a:avLst/>
              <a:gdLst/>
              <a:ahLst/>
              <a:cxnLst/>
              <a:rect l="l" t="t" r="r" b="b"/>
              <a:pathLst>
                <a:path w="14906" h="12868" extrusionOk="0">
                  <a:moveTo>
                    <a:pt x="5752" y="0"/>
                  </a:moveTo>
                  <a:cubicBezTo>
                    <a:pt x="4676" y="0"/>
                    <a:pt x="3856" y="430"/>
                    <a:pt x="3425" y="656"/>
                  </a:cubicBezTo>
                  <a:cubicBezTo>
                    <a:pt x="3174" y="793"/>
                    <a:pt x="1736" y="1592"/>
                    <a:pt x="1165" y="2961"/>
                  </a:cubicBezTo>
                  <a:cubicBezTo>
                    <a:pt x="1" y="5860"/>
                    <a:pt x="3584" y="9375"/>
                    <a:pt x="4292" y="10060"/>
                  </a:cubicBezTo>
                  <a:cubicBezTo>
                    <a:pt x="4973" y="10741"/>
                    <a:pt x="7145" y="12867"/>
                    <a:pt x="9953" y="12867"/>
                  </a:cubicBezTo>
                  <a:cubicBezTo>
                    <a:pt x="9968" y="12867"/>
                    <a:pt x="9983" y="12867"/>
                    <a:pt x="9998" y="12867"/>
                  </a:cubicBezTo>
                  <a:cubicBezTo>
                    <a:pt x="10272" y="12867"/>
                    <a:pt x="12555" y="12844"/>
                    <a:pt x="12851" y="11863"/>
                  </a:cubicBezTo>
                  <a:cubicBezTo>
                    <a:pt x="12920" y="11680"/>
                    <a:pt x="12897" y="11498"/>
                    <a:pt x="12851" y="11361"/>
                  </a:cubicBezTo>
                  <a:cubicBezTo>
                    <a:pt x="13080" y="11361"/>
                    <a:pt x="13879" y="11338"/>
                    <a:pt x="14381" y="10767"/>
                  </a:cubicBezTo>
                  <a:cubicBezTo>
                    <a:pt x="14495" y="10630"/>
                    <a:pt x="14906" y="10174"/>
                    <a:pt x="14746" y="9809"/>
                  </a:cubicBezTo>
                  <a:cubicBezTo>
                    <a:pt x="14626" y="9585"/>
                    <a:pt x="14350" y="9440"/>
                    <a:pt x="13997" y="9440"/>
                  </a:cubicBezTo>
                  <a:cubicBezTo>
                    <a:pt x="13882" y="9440"/>
                    <a:pt x="13757" y="9455"/>
                    <a:pt x="13628" y="9489"/>
                  </a:cubicBezTo>
                  <a:cubicBezTo>
                    <a:pt x="13719" y="9443"/>
                    <a:pt x="14289" y="9170"/>
                    <a:pt x="14267" y="8850"/>
                  </a:cubicBezTo>
                  <a:cubicBezTo>
                    <a:pt x="14244" y="8622"/>
                    <a:pt x="13924" y="8485"/>
                    <a:pt x="13787" y="8416"/>
                  </a:cubicBezTo>
                  <a:cubicBezTo>
                    <a:pt x="12418" y="7777"/>
                    <a:pt x="11345" y="7412"/>
                    <a:pt x="10934" y="7184"/>
                  </a:cubicBezTo>
                  <a:cubicBezTo>
                    <a:pt x="9177" y="6248"/>
                    <a:pt x="10660" y="3098"/>
                    <a:pt x="8515" y="1112"/>
                  </a:cubicBezTo>
                  <a:cubicBezTo>
                    <a:pt x="7510" y="176"/>
                    <a:pt x="6301" y="39"/>
                    <a:pt x="6118" y="17"/>
                  </a:cubicBezTo>
                  <a:cubicBezTo>
                    <a:pt x="5993" y="5"/>
                    <a:pt x="5871" y="0"/>
                    <a:pt x="57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129435" y="1968594"/>
              <a:ext cx="400191" cy="276500"/>
            </a:xfrm>
            <a:custGeom>
              <a:avLst/>
              <a:gdLst/>
              <a:ahLst/>
              <a:cxnLst/>
              <a:rect l="l" t="t" r="r" b="b"/>
              <a:pathLst>
                <a:path w="6872" h="4748" extrusionOk="0">
                  <a:moveTo>
                    <a:pt x="2224" y="0"/>
                  </a:moveTo>
                  <a:cubicBezTo>
                    <a:pt x="1445" y="0"/>
                    <a:pt x="662" y="214"/>
                    <a:pt x="1" y="662"/>
                  </a:cubicBezTo>
                  <a:cubicBezTo>
                    <a:pt x="597" y="409"/>
                    <a:pt x="1248" y="282"/>
                    <a:pt x="1892" y="282"/>
                  </a:cubicBezTo>
                  <a:cubicBezTo>
                    <a:pt x="3516" y="282"/>
                    <a:pt x="5093" y="1095"/>
                    <a:pt x="5616" y="2762"/>
                  </a:cubicBezTo>
                  <a:cubicBezTo>
                    <a:pt x="5890" y="3515"/>
                    <a:pt x="6324" y="4200"/>
                    <a:pt x="6871" y="4748"/>
                  </a:cubicBezTo>
                  <a:cubicBezTo>
                    <a:pt x="6460" y="4086"/>
                    <a:pt x="6095" y="3401"/>
                    <a:pt x="5890" y="2671"/>
                  </a:cubicBezTo>
                  <a:cubicBezTo>
                    <a:pt x="5487" y="952"/>
                    <a:pt x="3866" y="0"/>
                    <a:pt x="222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3177" y="2100147"/>
              <a:ext cx="509149" cy="337821"/>
            </a:xfrm>
            <a:custGeom>
              <a:avLst/>
              <a:gdLst/>
              <a:ahLst/>
              <a:cxnLst/>
              <a:rect l="l" t="t" r="r" b="b"/>
              <a:pathLst>
                <a:path w="8743" h="5801" extrusionOk="0">
                  <a:moveTo>
                    <a:pt x="1" y="1"/>
                  </a:moveTo>
                  <a:cubicBezTo>
                    <a:pt x="1239" y="3097"/>
                    <a:pt x="4251" y="5801"/>
                    <a:pt x="7651" y="5801"/>
                  </a:cubicBezTo>
                  <a:cubicBezTo>
                    <a:pt x="8011" y="5801"/>
                    <a:pt x="8376" y="5770"/>
                    <a:pt x="8743" y="5707"/>
                  </a:cubicBezTo>
                  <a:lnTo>
                    <a:pt x="8743" y="5707"/>
                  </a:lnTo>
                  <a:cubicBezTo>
                    <a:pt x="8693" y="5708"/>
                    <a:pt x="8643" y="5708"/>
                    <a:pt x="8593" y="5708"/>
                  </a:cubicBezTo>
                  <a:cubicBezTo>
                    <a:pt x="4787" y="5708"/>
                    <a:pt x="1894" y="3133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86622" y="2195885"/>
              <a:ext cx="490513" cy="353661"/>
            </a:xfrm>
            <a:custGeom>
              <a:avLst/>
              <a:gdLst/>
              <a:ahLst/>
              <a:cxnLst/>
              <a:rect l="l" t="t" r="r" b="b"/>
              <a:pathLst>
                <a:path w="8423" h="6073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3730"/>
                    <a:pt x="3295" y="6072"/>
                    <a:pt x="6881" y="6072"/>
                  </a:cubicBezTo>
                  <a:cubicBezTo>
                    <a:pt x="6916" y="6072"/>
                    <a:pt x="6950" y="6072"/>
                    <a:pt x="6985" y="6072"/>
                  </a:cubicBezTo>
                  <a:cubicBezTo>
                    <a:pt x="7464" y="6049"/>
                    <a:pt x="7944" y="6026"/>
                    <a:pt x="8423" y="5935"/>
                  </a:cubicBezTo>
                  <a:cubicBezTo>
                    <a:pt x="7944" y="5935"/>
                    <a:pt x="7464" y="5935"/>
                    <a:pt x="6985" y="5889"/>
                  </a:cubicBezTo>
                  <a:cubicBezTo>
                    <a:pt x="5250" y="5729"/>
                    <a:pt x="3470" y="5159"/>
                    <a:pt x="2169" y="3972"/>
                  </a:cubicBezTo>
                  <a:cubicBezTo>
                    <a:pt x="1005" y="2945"/>
                    <a:pt x="297" y="1530"/>
                    <a:pt x="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832553" y="1992470"/>
              <a:ext cx="863217" cy="679661"/>
            </a:xfrm>
            <a:custGeom>
              <a:avLst/>
              <a:gdLst/>
              <a:ahLst/>
              <a:cxnLst/>
              <a:rect l="l" t="t" r="r" b="b"/>
              <a:pathLst>
                <a:path w="14823" h="11671" extrusionOk="0">
                  <a:moveTo>
                    <a:pt x="3296" y="1"/>
                  </a:moveTo>
                  <a:cubicBezTo>
                    <a:pt x="2291" y="321"/>
                    <a:pt x="1356" y="845"/>
                    <a:pt x="1059" y="1713"/>
                  </a:cubicBezTo>
                  <a:cubicBezTo>
                    <a:pt x="1" y="4805"/>
                    <a:pt x="7394" y="11670"/>
                    <a:pt x="11923" y="11670"/>
                  </a:cubicBezTo>
                  <a:cubicBezTo>
                    <a:pt x="12475" y="11670"/>
                    <a:pt x="12984" y="11568"/>
                    <a:pt x="13430" y="11345"/>
                  </a:cubicBezTo>
                  <a:cubicBezTo>
                    <a:pt x="14115" y="11003"/>
                    <a:pt x="14549" y="10409"/>
                    <a:pt x="14822" y="9930"/>
                  </a:cubicBezTo>
                  <a:lnTo>
                    <a:pt x="14822" y="9930"/>
                  </a:lnTo>
                  <a:cubicBezTo>
                    <a:pt x="14403" y="10018"/>
                    <a:pt x="13687" y="10135"/>
                    <a:pt x="12797" y="10135"/>
                  </a:cubicBezTo>
                  <a:cubicBezTo>
                    <a:pt x="11604" y="10135"/>
                    <a:pt x="10097" y="9925"/>
                    <a:pt x="8568" y="9154"/>
                  </a:cubicBezTo>
                  <a:cubicBezTo>
                    <a:pt x="5350" y="7488"/>
                    <a:pt x="3364" y="3950"/>
                    <a:pt x="329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2594" y="2028343"/>
              <a:ext cx="636741" cy="852968"/>
            </a:xfrm>
            <a:custGeom>
              <a:avLst/>
              <a:gdLst/>
              <a:ahLst/>
              <a:cxnLst/>
              <a:rect l="l" t="t" r="r" b="b"/>
              <a:pathLst>
                <a:path w="10934" h="14647" extrusionOk="0">
                  <a:moveTo>
                    <a:pt x="5472" y="1"/>
                  </a:moveTo>
                  <a:cubicBezTo>
                    <a:pt x="5426" y="1"/>
                    <a:pt x="5389" y="1"/>
                    <a:pt x="5364" y="1"/>
                  </a:cubicBezTo>
                  <a:cubicBezTo>
                    <a:pt x="4817" y="1"/>
                    <a:pt x="3744" y="47"/>
                    <a:pt x="2717" y="800"/>
                  </a:cubicBezTo>
                  <a:cubicBezTo>
                    <a:pt x="2557" y="914"/>
                    <a:pt x="1598" y="1645"/>
                    <a:pt x="1187" y="2946"/>
                  </a:cubicBezTo>
                  <a:cubicBezTo>
                    <a:pt x="320" y="5730"/>
                    <a:pt x="3173" y="7716"/>
                    <a:pt x="2146" y="9405"/>
                  </a:cubicBezTo>
                  <a:cubicBezTo>
                    <a:pt x="1895" y="9816"/>
                    <a:pt x="1142" y="10683"/>
                    <a:pt x="274" y="11893"/>
                  </a:cubicBezTo>
                  <a:cubicBezTo>
                    <a:pt x="183" y="12030"/>
                    <a:pt x="1" y="12304"/>
                    <a:pt x="92" y="12509"/>
                  </a:cubicBezTo>
                  <a:cubicBezTo>
                    <a:pt x="197" y="12736"/>
                    <a:pt x="582" y="12763"/>
                    <a:pt x="808" y="12763"/>
                  </a:cubicBezTo>
                  <a:cubicBezTo>
                    <a:pt x="878" y="12763"/>
                    <a:pt x="932" y="12761"/>
                    <a:pt x="959" y="12761"/>
                  </a:cubicBezTo>
                  <a:cubicBezTo>
                    <a:pt x="434" y="12898"/>
                    <a:pt x="137" y="13263"/>
                    <a:pt x="160" y="13582"/>
                  </a:cubicBezTo>
                  <a:cubicBezTo>
                    <a:pt x="183" y="13993"/>
                    <a:pt x="777" y="14176"/>
                    <a:pt x="936" y="14221"/>
                  </a:cubicBezTo>
                  <a:cubicBezTo>
                    <a:pt x="1115" y="14283"/>
                    <a:pt x="1293" y="14307"/>
                    <a:pt x="1461" y="14307"/>
                  </a:cubicBezTo>
                  <a:cubicBezTo>
                    <a:pt x="1982" y="14307"/>
                    <a:pt x="2419" y="14074"/>
                    <a:pt x="2557" y="13970"/>
                  </a:cubicBezTo>
                  <a:cubicBezTo>
                    <a:pt x="2603" y="14107"/>
                    <a:pt x="2671" y="14290"/>
                    <a:pt x="2808" y="14427"/>
                  </a:cubicBezTo>
                  <a:cubicBezTo>
                    <a:pt x="2982" y="14585"/>
                    <a:pt x="3222" y="14647"/>
                    <a:pt x="3491" y="14647"/>
                  </a:cubicBezTo>
                  <a:cubicBezTo>
                    <a:pt x="4387" y="14647"/>
                    <a:pt x="5605" y="13961"/>
                    <a:pt x="5798" y="13856"/>
                  </a:cubicBezTo>
                  <a:cubicBezTo>
                    <a:pt x="8263" y="12441"/>
                    <a:pt x="9085" y="9497"/>
                    <a:pt x="9336" y="8561"/>
                  </a:cubicBezTo>
                  <a:cubicBezTo>
                    <a:pt x="9610" y="7602"/>
                    <a:pt x="10934" y="2786"/>
                    <a:pt x="8469" y="869"/>
                  </a:cubicBezTo>
                  <a:cubicBezTo>
                    <a:pt x="7390" y="39"/>
                    <a:pt x="5933" y="1"/>
                    <a:pt x="54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204547" y="2096944"/>
              <a:ext cx="280285" cy="406014"/>
            </a:xfrm>
            <a:custGeom>
              <a:avLst/>
              <a:gdLst/>
              <a:ahLst/>
              <a:cxnLst/>
              <a:rect l="l" t="t" r="r" b="b"/>
              <a:pathLst>
                <a:path w="4813" h="6972" extrusionOk="0">
                  <a:moveTo>
                    <a:pt x="4540" y="0"/>
                  </a:moveTo>
                  <a:cubicBezTo>
                    <a:pt x="2156" y="0"/>
                    <a:pt x="0" y="2271"/>
                    <a:pt x="704" y="4689"/>
                  </a:cubicBezTo>
                  <a:cubicBezTo>
                    <a:pt x="910" y="5420"/>
                    <a:pt x="932" y="6196"/>
                    <a:pt x="910" y="6972"/>
                  </a:cubicBezTo>
                  <a:cubicBezTo>
                    <a:pt x="1092" y="6219"/>
                    <a:pt x="1138" y="5420"/>
                    <a:pt x="1001" y="4621"/>
                  </a:cubicBezTo>
                  <a:cubicBezTo>
                    <a:pt x="476" y="2247"/>
                    <a:pt x="2553" y="261"/>
                    <a:pt x="4813" y="10"/>
                  </a:cubicBezTo>
                  <a:cubicBezTo>
                    <a:pt x="4721" y="3"/>
                    <a:pt x="4630" y="0"/>
                    <a:pt x="454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84398" y="2219820"/>
              <a:ext cx="304453" cy="542343"/>
            </a:xfrm>
            <a:custGeom>
              <a:avLst/>
              <a:gdLst/>
              <a:ahLst/>
              <a:cxnLst/>
              <a:rect l="l" t="t" r="r" b="b"/>
              <a:pathLst>
                <a:path w="5228" h="9313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4656" y="3698"/>
                    <a:pt x="3378" y="7418"/>
                    <a:pt x="0" y="9313"/>
                  </a:cubicBezTo>
                  <a:cubicBezTo>
                    <a:pt x="3652" y="7943"/>
                    <a:pt x="5227" y="3629"/>
                    <a:pt x="470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277399" y="2288886"/>
              <a:ext cx="353661" cy="543740"/>
            </a:xfrm>
            <a:custGeom>
              <a:avLst/>
              <a:gdLst/>
              <a:ahLst/>
              <a:cxnLst/>
              <a:rect l="l" t="t" r="r" b="b"/>
              <a:pathLst>
                <a:path w="6073" h="9337" extrusionOk="0">
                  <a:moveTo>
                    <a:pt x="4338" y="1"/>
                  </a:moveTo>
                  <a:cubicBezTo>
                    <a:pt x="4840" y="1462"/>
                    <a:pt x="4931" y="3037"/>
                    <a:pt x="4452" y="4520"/>
                  </a:cubicBezTo>
                  <a:cubicBezTo>
                    <a:pt x="3904" y="6209"/>
                    <a:pt x="2649" y="7579"/>
                    <a:pt x="1233" y="8583"/>
                  </a:cubicBezTo>
                  <a:cubicBezTo>
                    <a:pt x="845" y="8857"/>
                    <a:pt x="435" y="9108"/>
                    <a:pt x="1" y="9337"/>
                  </a:cubicBezTo>
                  <a:cubicBezTo>
                    <a:pt x="480" y="9200"/>
                    <a:pt x="914" y="8971"/>
                    <a:pt x="1325" y="8743"/>
                  </a:cubicBezTo>
                  <a:cubicBezTo>
                    <a:pt x="4497" y="6986"/>
                    <a:pt x="6072" y="3333"/>
                    <a:pt x="43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276118" y="2022461"/>
              <a:ext cx="615486" cy="876903"/>
            </a:xfrm>
            <a:custGeom>
              <a:avLst/>
              <a:gdLst/>
              <a:ahLst/>
              <a:cxnLst/>
              <a:rect l="l" t="t" r="r" b="b"/>
              <a:pathLst>
                <a:path w="10569" h="15058" extrusionOk="0">
                  <a:moveTo>
                    <a:pt x="6205" y="0"/>
                  </a:moveTo>
                  <a:cubicBezTo>
                    <a:pt x="5813" y="0"/>
                    <a:pt x="5402" y="58"/>
                    <a:pt x="4999" y="148"/>
                  </a:cubicBezTo>
                  <a:cubicBezTo>
                    <a:pt x="6939" y="3594"/>
                    <a:pt x="6985" y="7680"/>
                    <a:pt x="5022" y="10716"/>
                  </a:cubicBezTo>
                  <a:cubicBezTo>
                    <a:pt x="3401" y="13227"/>
                    <a:pt x="959" y="14208"/>
                    <a:pt x="0" y="14528"/>
                  </a:cubicBezTo>
                  <a:cubicBezTo>
                    <a:pt x="446" y="14783"/>
                    <a:pt x="1070" y="15057"/>
                    <a:pt x="1762" y="15057"/>
                  </a:cubicBezTo>
                  <a:cubicBezTo>
                    <a:pt x="1813" y="15057"/>
                    <a:pt x="1865" y="15056"/>
                    <a:pt x="1917" y="15053"/>
                  </a:cubicBezTo>
                  <a:cubicBezTo>
                    <a:pt x="6528" y="14756"/>
                    <a:pt x="10568" y="2933"/>
                    <a:pt x="7806" y="513"/>
                  </a:cubicBezTo>
                  <a:cubicBezTo>
                    <a:pt x="7377" y="139"/>
                    <a:pt x="6812" y="0"/>
                    <a:pt x="62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581793" y="1948386"/>
              <a:ext cx="1052831" cy="1012183"/>
            </a:xfrm>
            <a:custGeom>
              <a:avLst/>
              <a:gdLst/>
              <a:ahLst/>
              <a:cxnLst/>
              <a:rect l="l" t="t" r="r" b="b"/>
              <a:pathLst>
                <a:path w="18079" h="17381" extrusionOk="0">
                  <a:moveTo>
                    <a:pt x="9103" y="0"/>
                  </a:moveTo>
                  <a:cubicBezTo>
                    <a:pt x="8336" y="0"/>
                    <a:pt x="7478" y="109"/>
                    <a:pt x="6575" y="416"/>
                  </a:cubicBezTo>
                  <a:cubicBezTo>
                    <a:pt x="6529" y="416"/>
                    <a:pt x="6460" y="438"/>
                    <a:pt x="6392" y="461"/>
                  </a:cubicBezTo>
                  <a:cubicBezTo>
                    <a:pt x="4201" y="1260"/>
                    <a:pt x="2945" y="2881"/>
                    <a:pt x="2557" y="3383"/>
                  </a:cubicBezTo>
                  <a:cubicBezTo>
                    <a:pt x="2101" y="3999"/>
                    <a:pt x="1" y="6875"/>
                    <a:pt x="731" y="10664"/>
                  </a:cubicBezTo>
                  <a:cubicBezTo>
                    <a:pt x="914" y="11646"/>
                    <a:pt x="1621" y="14430"/>
                    <a:pt x="4109" y="16051"/>
                  </a:cubicBezTo>
                  <a:cubicBezTo>
                    <a:pt x="5593" y="17032"/>
                    <a:pt x="7122" y="17215"/>
                    <a:pt x="8127" y="17306"/>
                  </a:cubicBezTo>
                  <a:cubicBezTo>
                    <a:pt x="8434" y="17344"/>
                    <a:pt x="8860" y="17381"/>
                    <a:pt x="9377" y="17381"/>
                  </a:cubicBezTo>
                  <a:cubicBezTo>
                    <a:pt x="10126" y="17381"/>
                    <a:pt x="11068" y="17303"/>
                    <a:pt x="12121" y="17032"/>
                  </a:cubicBezTo>
                  <a:cubicBezTo>
                    <a:pt x="13513" y="16667"/>
                    <a:pt x="15362" y="16188"/>
                    <a:pt x="16709" y="14499"/>
                  </a:cubicBezTo>
                  <a:cubicBezTo>
                    <a:pt x="17074" y="14065"/>
                    <a:pt x="18079" y="12810"/>
                    <a:pt x="17987" y="11189"/>
                  </a:cubicBezTo>
                  <a:cubicBezTo>
                    <a:pt x="17919" y="10139"/>
                    <a:pt x="17417" y="9112"/>
                    <a:pt x="17234" y="8770"/>
                  </a:cubicBezTo>
                  <a:cubicBezTo>
                    <a:pt x="16892" y="8108"/>
                    <a:pt x="16800" y="8153"/>
                    <a:pt x="16549" y="7628"/>
                  </a:cubicBezTo>
                  <a:cubicBezTo>
                    <a:pt x="16001" y="6441"/>
                    <a:pt x="16344" y="5871"/>
                    <a:pt x="16024" y="4593"/>
                  </a:cubicBezTo>
                  <a:cubicBezTo>
                    <a:pt x="15979" y="4342"/>
                    <a:pt x="15636" y="3109"/>
                    <a:pt x="14655" y="2082"/>
                  </a:cubicBezTo>
                  <a:cubicBezTo>
                    <a:pt x="13810" y="1192"/>
                    <a:pt x="12897" y="849"/>
                    <a:pt x="12190" y="575"/>
                  </a:cubicBezTo>
                  <a:cubicBezTo>
                    <a:pt x="11696" y="396"/>
                    <a:pt x="10564" y="0"/>
                    <a:pt x="91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53597" y="1992470"/>
              <a:ext cx="830839" cy="456038"/>
            </a:xfrm>
            <a:custGeom>
              <a:avLst/>
              <a:gdLst/>
              <a:ahLst/>
              <a:cxnLst/>
              <a:rect l="l" t="t" r="r" b="b"/>
              <a:pathLst>
                <a:path w="14267" h="7831" extrusionOk="0">
                  <a:moveTo>
                    <a:pt x="0" y="1"/>
                  </a:moveTo>
                  <a:lnTo>
                    <a:pt x="0" y="7830"/>
                  </a:lnTo>
                  <a:cubicBezTo>
                    <a:pt x="822" y="7442"/>
                    <a:pt x="2420" y="6575"/>
                    <a:pt x="3744" y="4749"/>
                  </a:cubicBezTo>
                  <a:cubicBezTo>
                    <a:pt x="4931" y="3151"/>
                    <a:pt x="5319" y="1576"/>
                    <a:pt x="5479" y="731"/>
                  </a:cubicBezTo>
                  <a:cubicBezTo>
                    <a:pt x="5822" y="960"/>
                    <a:pt x="7140" y="1797"/>
                    <a:pt x="8911" y="1797"/>
                  </a:cubicBezTo>
                  <a:cubicBezTo>
                    <a:pt x="9258" y="1797"/>
                    <a:pt x="9621" y="1765"/>
                    <a:pt x="9998" y="1690"/>
                  </a:cubicBezTo>
                  <a:cubicBezTo>
                    <a:pt x="11185" y="1462"/>
                    <a:pt x="12029" y="914"/>
                    <a:pt x="12486" y="549"/>
                  </a:cubicBezTo>
                  <a:cubicBezTo>
                    <a:pt x="13079" y="366"/>
                    <a:pt x="13673" y="184"/>
                    <a:pt x="1426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596410" y="2444432"/>
              <a:ext cx="558357" cy="554339"/>
            </a:xfrm>
            <a:custGeom>
              <a:avLst/>
              <a:gdLst/>
              <a:ahLst/>
              <a:cxnLst/>
              <a:rect l="l" t="t" r="r" b="b"/>
              <a:pathLst>
                <a:path w="9588" h="9519" extrusionOk="0">
                  <a:moveTo>
                    <a:pt x="4338" y="1"/>
                  </a:moveTo>
                  <a:lnTo>
                    <a:pt x="4338" y="46"/>
                  </a:lnTo>
                  <a:lnTo>
                    <a:pt x="3927" y="46"/>
                  </a:lnTo>
                  <a:lnTo>
                    <a:pt x="3927" y="69"/>
                  </a:lnTo>
                  <a:lnTo>
                    <a:pt x="3676" y="69"/>
                  </a:lnTo>
                  <a:cubicBezTo>
                    <a:pt x="3242" y="229"/>
                    <a:pt x="2808" y="343"/>
                    <a:pt x="2398" y="548"/>
                  </a:cubicBezTo>
                  <a:cubicBezTo>
                    <a:pt x="1941" y="777"/>
                    <a:pt x="1462" y="1073"/>
                    <a:pt x="1142" y="1484"/>
                  </a:cubicBezTo>
                  <a:cubicBezTo>
                    <a:pt x="1005" y="1667"/>
                    <a:pt x="891" y="1872"/>
                    <a:pt x="754" y="2032"/>
                  </a:cubicBezTo>
                  <a:cubicBezTo>
                    <a:pt x="617" y="2192"/>
                    <a:pt x="549" y="2397"/>
                    <a:pt x="457" y="2603"/>
                  </a:cubicBezTo>
                  <a:cubicBezTo>
                    <a:pt x="389" y="2785"/>
                    <a:pt x="275" y="2945"/>
                    <a:pt x="229" y="3150"/>
                  </a:cubicBezTo>
                  <a:cubicBezTo>
                    <a:pt x="184" y="3333"/>
                    <a:pt x="115" y="3516"/>
                    <a:pt x="92" y="3698"/>
                  </a:cubicBezTo>
                  <a:cubicBezTo>
                    <a:pt x="24" y="4063"/>
                    <a:pt x="1" y="4429"/>
                    <a:pt x="1" y="4817"/>
                  </a:cubicBezTo>
                  <a:cubicBezTo>
                    <a:pt x="1" y="5022"/>
                    <a:pt x="47" y="5182"/>
                    <a:pt x="47" y="5387"/>
                  </a:cubicBezTo>
                  <a:cubicBezTo>
                    <a:pt x="47" y="5570"/>
                    <a:pt x="69" y="5753"/>
                    <a:pt x="138" y="5935"/>
                  </a:cubicBezTo>
                  <a:cubicBezTo>
                    <a:pt x="184" y="6118"/>
                    <a:pt x="206" y="6300"/>
                    <a:pt x="275" y="6483"/>
                  </a:cubicBezTo>
                  <a:cubicBezTo>
                    <a:pt x="343" y="6688"/>
                    <a:pt x="412" y="6871"/>
                    <a:pt x="503" y="7054"/>
                  </a:cubicBezTo>
                  <a:cubicBezTo>
                    <a:pt x="686" y="7442"/>
                    <a:pt x="960" y="7830"/>
                    <a:pt x="1279" y="8149"/>
                  </a:cubicBezTo>
                  <a:cubicBezTo>
                    <a:pt x="1622" y="8492"/>
                    <a:pt x="1964" y="8720"/>
                    <a:pt x="2375" y="8971"/>
                  </a:cubicBezTo>
                  <a:cubicBezTo>
                    <a:pt x="2740" y="9176"/>
                    <a:pt x="3128" y="9268"/>
                    <a:pt x="3493" y="9405"/>
                  </a:cubicBezTo>
                  <a:lnTo>
                    <a:pt x="3676" y="9405"/>
                  </a:lnTo>
                  <a:lnTo>
                    <a:pt x="3676" y="9450"/>
                  </a:lnTo>
                  <a:lnTo>
                    <a:pt x="3927" y="9450"/>
                  </a:lnTo>
                  <a:lnTo>
                    <a:pt x="3927" y="9473"/>
                  </a:lnTo>
                  <a:lnTo>
                    <a:pt x="4338" y="9473"/>
                  </a:lnTo>
                  <a:lnTo>
                    <a:pt x="4338" y="9519"/>
                  </a:lnTo>
                  <a:lnTo>
                    <a:pt x="5205" y="9519"/>
                  </a:lnTo>
                  <a:lnTo>
                    <a:pt x="5205" y="9473"/>
                  </a:lnTo>
                  <a:lnTo>
                    <a:pt x="5616" y="9473"/>
                  </a:lnTo>
                  <a:lnTo>
                    <a:pt x="5616" y="9450"/>
                  </a:lnTo>
                  <a:lnTo>
                    <a:pt x="5867" y="9450"/>
                  </a:lnTo>
                  <a:lnTo>
                    <a:pt x="5867" y="9405"/>
                  </a:lnTo>
                  <a:lnTo>
                    <a:pt x="6072" y="9405"/>
                  </a:lnTo>
                  <a:cubicBezTo>
                    <a:pt x="7008" y="9062"/>
                    <a:pt x="7990" y="8697"/>
                    <a:pt x="8538" y="7830"/>
                  </a:cubicBezTo>
                  <a:cubicBezTo>
                    <a:pt x="8675" y="7647"/>
                    <a:pt x="8812" y="7464"/>
                    <a:pt x="8926" y="7282"/>
                  </a:cubicBezTo>
                  <a:cubicBezTo>
                    <a:pt x="9040" y="7099"/>
                    <a:pt x="9108" y="6917"/>
                    <a:pt x="9177" y="6734"/>
                  </a:cubicBezTo>
                  <a:cubicBezTo>
                    <a:pt x="9337" y="6392"/>
                    <a:pt x="9405" y="6004"/>
                    <a:pt x="9473" y="5616"/>
                  </a:cubicBezTo>
                  <a:cubicBezTo>
                    <a:pt x="9588" y="4885"/>
                    <a:pt x="9542" y="4086"/>
                    <a:pt x="9382" y="3402"/>
                  </a:cubicBezTo>
                  <a:cubicBezTo>
                    <a:pt x="9268" y="3013"/>
                    <a:pt x="9154" y="2648"/>
                    <a:pt x="8948" y="2306"/>
                  </a:cubicBezTo>
                  <a:cubicBezTo>
                    <a:pt x="8834" y="2123"/>
                    <a:pt x="8743" y="1918"/>
                    <a:pt x="8606" y="1735"/>
                  </a:cubicBezTo>
                  <a:cubicBezTo>
                    <a:pt x="8446" y="1553"/>
                    <a:pt x="8264" y="1370"/>
                    <a:pt x="8081" y="1187"/>
                  </a:cubicBezTo>
                  <a:cubicBezTo>
                    <a:pt x="7784" y="891"/>
                    <a:pt x="7374" y="617"/>
                    <a:pt x="6985" y="457"/>
                  </a:cubicBezTo>
                  <a:cubicBezTo>
                    <a:pt x="6620" y="297"/>
                    <a:pt x="6232" y="206"/>
                    <a:pt x="5867" y="69"/>
                  </a:cubicBezTo>
                  <a:lnTo>
                    <a:pt x="5616" y="69"/>
                  </a:lnTo>
                  <a:lnTo>
                    <a:pt x="5616" y="46"/>
                  </a:lnTo>
                  <a:lnTo>
                    <a:pt x="5205" y="46"/>
                  </a:lnTo>
                  <a:lnTo>
                    <a:pt x="520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1020478" y="2385964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4246" y="0"/>
                  </a:moveTo>
                  <a:lnTo>
                    <a:pt x="4246" y="46"/>
                  </a:lnTo>
                  <a:lnTo>
                    <a:pt x="3926" y="46"/>
                  </a:lnTo>
                  <a:lnTo>
                    <a:pt x="3926" y="92"/>
                  </a:lnTo>
                  <a:lnTo>
                    <a:pt x="3675" y="92"/>
                  </a:lnTo>
                  <a:cubicBezTo>
                    <a:pt x="3310" y="206"/>
                    <a:pt x="2945" y="297"/>
                    <a:pt x="2579" y="434"/>
                  </a:cubicBezTo>
                  <a:cubicBezTo>
                    <a:pt x="2191" y="594"/>
                    <a:pt x="1849" y="799"/>
                    <a:pt x="1507" y="1027"/>
                  </a:cubicBezTo>
                  <a:cubicBezTo>
                    <a:pt x="1119" y="1278"/>
                    <a:pt x="753" y="1575"/>
                    <a:pt x="457" y="1940"/>
                  </a:cubicBezTo>
                  <a:cubicBezTo>
                    <a:pt x="206" y="2260"/>
                    <a:pt x="0" y="2557"/>
                    <a:pt x="0" y="2990"/>
                  </a:cubicBezTo>
                  <a:lnTo>
                    <a:pt x="0" y="3036"/>
                  </a:lnTo>
                  <a:lnTo>
                    <a:pt x="0" y="3082"/>
                  </a:lnTo>
                  <a:cubicBezTo>
                    <a:pt x="0" y="3310"/>
                    <a:pt x="23" y="3492"/>
                    <a:pt x="137" y="3675"/>
                  </a:cubicBezTo>
                  <a:cubicBezTo>
                    <a:pt x="274" y="3903"/>
                    <a:pt x="457" y="4040"/>
                    <a:pt x="708" y="4154"/>
                  </a:cubicBezTo>
                  <a:lnTo>
                    <a:pt x="936" y="4154"/>
                  </a:lnTo>
                  <a:lnTo>
                    <a:pt x="936" y="4200"/>
                  </a:lnTo>
                  <a:lnTo>
                    <a:pt x="1256" y="4200"/>
                  </a:lnTo>
                  <a:lnTo>
                    <a:pt x="1256" y="4154"/>
                  </a:lnTo>
                  <a:lnTo>
                    <a:pt x="1461" y="4154"/>
                  </a:lnTo>
                  <a:cubicBezTo>
                    <a:pt x="1895" y="3995"/>
                    <a:pt x="2260" y="3789"/>
                    <a:pt x="2671" y="3584"/>
                  </a:cubicBezTo>
                  <a:cubicBezTo>
                    <a:pt x="2876" y="3492"/>
                    <a:pt x="3059" y="3401"/>
                    <a:pt x="3264" y="3310"/>
                  </a:cubicBezTo>
                  <a:cubicBezTo>
                    <a:pt x="3470" y="3219"/>
                    <a:pt x="3675" y="3173"/>
                    <a:pt x="3881" y="3082"/>
                  </a:cubicBezTo>
                  <a:lnTo>
                    <a:pt x="4086" y="3082"/>
                  </a:lnTo>
                  <a:lnTo>
                    <a:pt x="4086" y="3036"/>
                  </a:lnTo>
                  <a:lnTo>
                    <a:pt x="4383" y="3036"/>
                  </a:lnTo>
                  <a:lnTo>
                    <a:pt x="4383" y="2990"/>
                  </a:lnTo>
                  <a:lnTo>
                    <a:pt x="5296" y="2990"/>
                  </a:lnTo>
                  <a:lnTo>
                    <a:pt x="5296" y="3036"/>
                  </a:lnTo>
                  <a:lnTo>
                    <a:pt x="5547" y="3036"/>
                  </a:lnTo>
                  <a:lnTo>
                    <a:pt x="5547" y="3082"/>
                  </a:lnTo>
                  <a:lnTo>
                    <a:pt x="5752" y="3082"/>
                  </a:lnTo>
                  <a:cubicBezTo>
                    <a:pt x="6254" y="3264"/>
                    <a:pt x="6757" y="3401"/>
                    <a:pt x="7259" y="3584"/>
                  </a:cubicBezTo>
                  <a:lnTo>
                    <a:pt x="7921" y="3584"/>
                  </a:lnTo>
                  <a:cubicBezTo>
                    <a:pt x="8217" y="3470"/>
                    <a:pt x="8400" y="3333"/>
                    <a:pt x="8583" y="3082"/>
                  </a:cubicBezTo>
                  <a:lnTo>
                    <a:pt x="8628" y="3082"/>
                  </a:lnTo>
                  <a:lnTo>
                    <a:pt x="8628" y="3036"/>
                  </a:lnTo>
                  <a:lnTo>
                    <a:pt x="8628" y="2990"/>
                  </a:lnTo>
                  <a:lnTo>
                    <a:pt x="8674" y="2990"/>
                  </a:lnTo>
                  <a:cubicBezTo>
                    <a:pt x="8674" y="2899"/>
                    <a:pt x="8697" y="2831"/>
                    <a:pt x="8719" y="2739"/>
                  </a:cubicBezTo>
                  <a:cubicBezTo>
                    <a:pt x="8719" y="2671"/>
                    <a:pt x="8765" y="2557"/>
                    <a:pt x="8742" y="2465"/>
                  </a:cubicBezTo>
                  <a:cubicBezTo>
                    <a:pt x="8742" y="2374"/>
                    <a:pt x="8719" y="2328"/>
                    <a:pt x="8719" y="2214"/>
                  </a:cubicBezTo>
                  <a:cubicBezTo>
                    <a:pt x="8697" y="2123"/>
                    <a:pt x="8651" y="2055"/>
                    <a:pt x="8628" y="1986"/>
                  </a:cubicBezTo>
                  <a:cubicBezTo>
                    <a:pt x="8560" y="1781"/>
                    <a:pt x="8491" y="1644"/>
                    <a:pt x="8331" y="1484"/>
                  </a:cubicBezTo>
                  <a:cubicBezTo>
                    <a:pt x="8172" y="1324"/>
                    <a:pt x="8012" y="1141"/>
                    <a:pt x="7829" y="1027"/>
                  </a:cubicBezTo>
                  <a:cubicBezTo>
                    <a:pt x="7510" y="799"/>
                    <a:pt x="7190" y="594"/>
                    <a:pt x="6825" y="434"/>
                  </a:cubicBezTo>
                  <a:cubicBezTo>
                    <a:pt x="6483" y="274"/>
                    <a:pt x="6140" y="206"/>
                    <a:pt x="5798" y="92"/>
                  </a:cubicBezTo>
                  <a:lnTo>
                    <a:pt x="5547" y="92"/>
                  </a:lnTo>
                  <a:lnTo>
                    <a:pt x="5547" y="46"/>
                  </a:lnTo>
                  <a:lnTo>
                    <a:pt x="5204" y="46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302277" y="2282248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1735" y="1"/>
                  </a:moveTo>
                  <a:cubicBezTo>
                    <a:pt x="776" y="1"/>
                    <a:pt x="0" y="800"/>
                    <a:pt x="0" y="1758"/>
                  </a:cubicBezTo>
                  <a:cubicBezTo>
                    <a:pt x="0" y="2740"/>
                    <a:pt x="776" y="3516"/>
                    <a:pt x="1735" y="3516"/>
                  </a:cubicBezTo>
                  <a:cubicBezTo>
                    <a:pt x="2694" y="3516"/>
                    <a:pt x="3470" y="2740"/>
                    <a:pt x="3470" y="1758"/>
                  </a:cubicBezTo>
                  <a:cubicBezTo>
                    <a:pt x="3470" y="800"/>
                    <a:pt x="2694" y="1"/>
                    <a:pt x="173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24872" y="2287547"/>
              <a:ext cx="131611" cy="175579"/>
            </a:xfrm>
            <a:custGeom>
              <a:avLst/>
              <a:gdLst/>
              <a:ahLst/>
              <a:cxnLst/>
              <a:rect l="l" t="t" r="r" b="b"/>
              <a:pathLst>
                <a:path w="2260" h="3015" extrusionOk="0">
                  <a:moveTo>
                    <a:pt x="1093" y="1"/>
                  </a:moveTo>
                  <a:cubicBezTo>
                    <a:pt x="467" y="1"/>
                    <a:pt x="0" y="832"/>
                    <a:pt x="0" y="1508"/>
                  </a:cubicBezTo>
                  <a:cubicBezTo>
                    <a:pt x="0" y="2183"/>
                    <a:pt x="445" y="3015"/>
                    <a:pt x="1092" y="3015"/>
                  </a:cubicBezTo>
                  <a:cubicBezTo>
                    <a:pt x="1101" y="3015"/>
                    <a:pt x="1110" y="3014"/>
                    <a:pt x="1119" y="3014"/>
                  </a:cubicBezTo>
                  <a:cubicBezTo>
                    <a:pt x="1666" y="3014"/>
                    <a:pt x="2260" y="2375"/>
                    <a:pt x="2214" y="1508"/>
                  </a:cubicBezTo>
                  <a:cubicBezTo>
                    <a:pt x="1940" y="1439"/>
                    <a:pt x="1666" y="1371"/>
                    <a:pt x="1393" y="1279"/>
                  </a:cubicBezTo>
                  <a:cubicBezTo>
                    <a:pt x="1621" y="1097"/>
                    <a:pt x="1849" y="937"/>
                    <a:pt x="2077" y="754"/>
                  </a:cubicBezTo>
                  <a:cubicBezTo>
                    <a:pt x="2055" y="709"/>
                    <a:pt x="1689" y="1"/>
                    <a:pt x="1119" y="1"/>
                  </a:cubicBezTo>
                  <a:cubicBezTo>
                    <a:pt x="1110" y="1"/>
                    <a:pt x="1102" y="1"/>
                    <a:pt x="109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280963" y="2260817"/>
              <a:ext cx="230028" cy="142443"/>
            </a:xfrm>
            <a:custGeom>
              <a:avLst/>
              <a:gdLst/>
              <a:ahLst/>
              <a:cxnLst/>
              <a:rect l="l" t="t" r="r" b="b"/>
              <a:pathLst>
                <a:path w="3950" h="2446" extrusionOk="0">
                  <a:moveTo>
                    <a:pt x="2020" y="0"/>
                  </a:moveTo>
                  <a:cubicBezTo>
                    <a:pt x="1022" y="0"/>
                    <a:pt x="284" y="424"/>
                    <a:pt x="1" y="620"/>
                  </a:cubicBezTo>
                  <a:cubicBezTo>
                    <a:pt x="138" y="1236"/>
                    <a:pt x="275" y="1830"/>
                    <a:pt x="389" y="2446"/>
                  </a:cubicBezTo>
                  <a:cubicBezTo>
                    <a:pt x="594" y="1579"/>
                    <a:pt x="1325" y="939"/>
                    <a:pt x="2147" y="894"/>
                  </a:cubicBezTo>
                  <a:cubicBezTo>
                    <a:pt x="2183" y="892"/>
                    <a:pt x="2220" y="890"/>
                    <a:pt x="2257" y="890"/>
                  </a:cubicBezTo>
                  <a:cubicBezTo>
                    <a:pt x="2947" y="890"/>
                    <a:pt x="3603" y="1295"/>
                    <a:pt x="3950" y="1967"/>
                  </a:cubicBezTo>
                  <a:lnTo>
                    <a:pt x="3950" y="620"/>
                  </a:lnTo>
                  <a:cubicBezTo>
                    <a:pt x="3653" y="415"/>
                    <a:pt x="3037" y="72"/>
                    <a:pt x="2169" y="4"/>
                  </a:cubicBezTo>
                  <a:cubicBezTo>
                    <a:pt x="2119" y="2"/>
                    <a:pt x="2069" y="0"/>
                    <a:pt x="20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350088" y="2399009"/>
              <a:ext cx="28011" cy="23119"/>
            </a:xfrm>
            <a:custGeom>
              <a:avLst/>
              <a:gdLst/>
              <a:ahLst/>
              <a:cxnLst/>
              <a:rect l="l" t="t" r="r" b="b"/>
              <a:pathLst>
                <a:path w="481" h="397" extrusionOk="0">
                  <a:moveTo>
                    <a:pt x="141" y="0"/>
                  </a:moveTo>
                  <a:cubicBezTo>
                    <a:pt x="109" y="0"/>
                    <a:pt x="83" y="9"/>
                    <a:pt x="69" y="27"/>
                  </a:cubicBezTo>
                  <a:cubicBezTo>
                    <a:pt x="1" y="96"/>
                    <a:pt x="47" y="370"/>
                    <a:pt x="229" y="393"/>
                  </a:cubicBezTo>
                  <a:cubicBezTo>
                    <a:pt x="241" y="395"/>
                    <a:pt x="254" y="396"/>
                    <a:pt x="266" y="396"/>
                  </a:cubicBezTo>
                  <a:cubicBezTo>
                    <a:pt x="371" y="396"/>
                    <a:pt x="480" y="314"/>
                    <a:pt x="480" y="233"/>
                  </a:cubicBezTo>
                  <a:cubicBezTo>
                    <a:pt x="480" y="124"/>
                    <a:pt x="264" y="0"/>
                    <a:pt x="14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6761" y="2339434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4" y="0"/>
                  </a:moveTo>
                  <a:cubicBezTo>
                    <a:pt x="868" y="0"/>
                    <a:pt x="1" y="845"/>
                    <a:pt x="1" y="1895"/>
                  </a:cubicBezTo>
                  <a:cubicBezTo>
                    <a:pt x="1" y="2922"/>
                    <a:pt x="868" y="3767"/>
                    <a:pt x="1964" y="3767"/>
                  </a:cubicBezTo>
                  <a:cubicBezTo>
                    <a:pt x="3037" y="3767"/>
                    <a:pt x="3927" y="2922"/>
                    <a:pt x="3927" y="1895"/>
                  </a:cubicBezTo>
                  <a:cubicBezTo>
                    <a:pt x="3927" y="845"/>
                    <a:pt x="3037" y="0"/>
                    <a:pt x="196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942035" y="2344734"/>
              <a:ext cx="148907" cy="188856"/>
            </a:xfrm>
            <a:custGeom>
              <a:avLst/>
              <a:gdLst/>
              <a:ahLst/>
              <a:cxnLst/>
              <a:rect l="l" t="t" r="r" b="b"/>
              <a:pathLst>
                <a:path w="2557" h="3243" extrusionOk="0">
                  <a:moveTo>
                    <a:pt x="1229" y="0"/>
                  </a:moveTo>
                  <a:cubicBezTo>
                    <a:pt x="535" y="0"/>
                    <a:pt x="1" y="877"/>
                    <a:pt x="1" y="1621"/>
                  </a:cubicBezTo>
                  <a:cubicBezTo>
                    <a:pt x="1" y="2343"/>
                    <a:pt x="513" y="3242"/>
                    <a:pt x="1229" y="3242"/>
                  </a:cubicBezTo>
                  <a:cubicBezTo>
                    <a:pt x="1238" y="3242"/>
                    <a:pt x="1247" y="3242"/>
                    <a:pt x="1256" y="3242"/>
                  </a:cubicBezTo>
                  <a:cubicBezTo>
                    <a:pt x="1895" y="3242"/>
                    <a:pt x="2557" y="2534"/>
                    <a:pt x="2511" y="1621"/>
                  </a:cubicBezTo>
                  <a:cubicBezTo>
                    <a:pt x="2192" y="1530"/>
                    <a:pt x="1895" y="1461"/>
                    <a:pt x="1575" y="1393"/>
                  </a:cubicBezTo>
                  <a:cubicBezTo>
                    <a:pt x="1827" y="1188"/>
                    <a:pt x="2100" y="1005"/>
                    <a:pt x="2352" y="800"/>
                  </a:cubicBezTo>
                  <a:cubicBezTo>
                    <a:pt x="2329" y="754"/>
                    <a:pt x="1918" y="1"/>
                    <a:pt x="1256" y="1"/>
                  </a:cubicBezTo>
                  <a:cubicBezTo>
                    <a:pt x="1247" y="0"/>
                    <a:pt x="1238" y="0"/>
                    <a:pt x="122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892826" y="2316432"/>
              <a:ext cx="259262" cy="153333"/>
            </a:xfrm>
            <a:custGeom>
              <a:avLst/>
              <a:gdLst/>
              <a:ahLst/>
              <a:cxnLst/>
              <a:rect l="l" t="t" r="r" b="b"/>
              <a:pathLst>
                <a:path w="4452" h="2633" extrusionOk="0">
                  <a:moveTo>
                    <a:pt x="2237" y="1"/>
                  </a:moveTo>
                  <a:cubicBezTo>
                    <a:pt x="1121" y="1"/>
                    <a:pt x="300" y="454"/>
                    <a:pt x="1" y="646"/>
                  </a:cubicBezTo>
                  <a:cubicBezTo>
                    <a:pt x="138" y="1308"/>
                    <a:pt x="298" y="1970"/>
                    <a:pt x="435" y="2632"/>
                  </a:cubicBezTo>
                  <a:cubicBezTo>
                    <a:pt x="663" y="1696"/>
                    <a:pt x="1485" y="1012"/>
                    <a:pt x="2420" y="943"/>
                  </a:cubicBezTo>
                  <a:cubicBezTo>
                    <a:pt x="2458" y="941"/>
                    <a:pt x="2496" y="940"/>
                    <a:pt x="2533" y="940"/>
                  </a:cubicBezTo>
                  <a:cubicBezTo>
                    <a:pt x="3315" y="940"/>
                    <a:pt x="4060" y="1389"/>
                    <a:pt x="4452" y="2107"/>
                  </a:cubicBezTo>
                  <a:lnTo>
                    <a:pt x="4452" y="646"/>
                  </a:lnTo>
                  <a:cubicBezTo>
                    <a:pt x="4132" y="441"/>
                    <a:pt x="3425" y="53"/>
                    <a:pt x="2466" y="7"/>
                  </a:cubicBezTo>
                  <a:cubicBezTo>
                    <a:pt x="2388" y="3"/>
                    <a:pt x="2312" y="1"/>
                    <a:pt x="223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971269" y="2464174"/>
              <a:ext cx="30632" cy="25682"/>
            </a:xfrm>
            <a:custGeom>
              <a:avLst/>
              <a:gdLst/>
              <a:ahLst/>
              <a:cxnLst/>
              <a:rect l="l" t="t" r="r" b="b"/>
              <a:pathLst>
                <a:path w="526" h="441" extrusionOk="0">
                  <a:moveTo>
                    <a:pt x="144" y="0"/>
                  </a:moveTo>
                  <a:cubicBezTo>
                    <a:pt x="110" y="0"/>
                    <a:pt x="83" y="8"/>
                    <a:pt x="69" y="27"/>
                  </a:cubicBezTo>
                  <a:cubicBezTo>
                    <a:pt x="1" y="95"/>
                    <a:pt x="46" y="392"/>
                    <a:pt x="252" y="438"/>
                  </a:cubicBezTo>
                  <a:cubicBezTo>
                    <a:pt x="264" y="440"/>
                    <a:pt x="276" y="441"/>
                    <a:pt x="288" y="441"/>
                  </a:cubicBezTo>
                  <a:cubicBezTo>
                    <a:pt x="412" y="441"/>
                    <a:pt x="526" y="338"/>
                    <a:pt x="526" y="255"/>
                  </a:cubicBezTo>
                  <a:cubicBezTo>
                    <a:pt x="526" y="128"/>
                    <a:pt x="279" y="0"/>
                    <a:pt x="14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274324" y="2134156"/>
              <a:ext cx="234046" cy="245228"/>
            </a:xfrm>
            <a:custGeom>
              <a:avLst/>
              <a:gdLst/>
              <a:ahLst/>
              <a:cxnLst/>
              <a:rect l="l" t="t" r="r" b="b"/>
              <a:pathLst>
                <a:path w="4019" h="4211" extrusionOk="0">
                  <a:moveTo>
                    <a:pt x="2076" y="0"/>
                  </a:moveTo>
                  <a:cubicBezTo>
                    <a:pt x="2010" y="0"/>
                    <a:pt x="1942" y="3"/>
                    <a:pt x="1873" y="10"/>
                  </a:cubicBezTo>
                  <a:cubicBezTo>
                    <a:pt x="823" y="102"/>
                    <a:pt x="275" y="923"/>
                    <a:pt x="206" y="1037"/>
                  </a:cubicBezTo>
                  <a:cubicBezTo>
                    <a:pt x="92" y="1425"/>
                    <a:pt x="1" y="2019"/>
                    <a:pt x="69" y="2726"/>
                  </a:cubicBezTo>
                  <a:cubicBezTo>
                    <a:pt x="115" y="3366"/>
                    <a:pt x="298" y="3868"/>
                    <a:pt x="435" y="4210"/>
                  </a:cubicBezTo>
                  <a:cubicBezTo>
                    <a:pt x="457" y="4142"/>
                    <a:pt x="549" y="3183"/>
                    <a:pt x="1325" y="2772"/>
                  </a:cubicBezTo>
                  <a:cubicBezTo>
                    <a:pt x="1549" y="2657"/>
                    <a:pt x="1799" y="2600"/>
                    <a:pt x="2057" y="2600"/>
                  </a:cubicBezTo>
                  <a:cubicBezTo>
                    <a:pt x="2665" y="2600"/>
                    <a:pt x="3311" y="2916"/>
                    <a:pt x="3744" y="3525"/>
                  </a:cubicBezTo>
                  <a:cubicBezTo>
                    <a:pt x="3858" y="3160"/>
                    <a:pt x="4018" y="2407"/>
                    <a:pt x="3790" y="1517"/>
                  </a:cubicBezTo>
                  <a:cubicBezTo>
                    <a:pt x="3653" y="1015"/>
                    <a:pt x="3447" y="627"/>
                    <a:pt x="3265" y="353"/>
                  </a:cubicBezTo>
                  <a:cubicBezTo>
                    <a:pt x="3101" y="250"/>
                    <a:pt x="2660" y="0"/>
                    <a:pt x="207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292959" y="2242240"/>
              <a:ext cx="198115" cy="127826"/>
            </a:xfrm>
            <a:custGeom>
              <a:avLst/>
              <a:gdLst/>
              <a:ahLst/>
              <a:cxnLst/>
              <a:rect l="l" t="t" r="r" b="b"/>
              <a:pathLst>
                <a:path w="3402" h="2195" extrusionOk="0">
                  <a:moveTo>
                    <a:pt x="2038" y="1"/>
                  </a:moveTo>
                  <a:cubicBezTo>
                    <a:pt x="1647" y="1"/>
                    <a:pt x="1238" y="110"/>
                    <a:pt x="913" y="323"/>
                  </a:cubicBezTo>
                  <a:cubicBezTo>
                    <a:pt x="0" y="916"/>
                    <a:pt x="69" y="2126"/>
                    <a:pt x="69" y="2194"/>
                  </a:cubicBezTo>
                  <a:cubicBezTo>
                    <a:pt x="393" y="1286"/>
                    <a:pt x="1169" y="705"/>
                    <a:pt x="1948" y="705"/>
                  </a:cubicBezTo>
                  <a:cubicBezTo>
                    <a:pt x="1991" y="705"/>
                    <a:pt x="2035" y="707"/>
                    <a:pt x="2078" y="711"/>
                  </a:cubicBezTo>
                  <a:cubicBezTo>
                    <a:pt x="2785" y="756"/>
                    <a:pt x="3264" y="1258"/>
                    <a:pt x="3379" y="1395"/>
                  </a:cubicBezTo>
                  <a:cubicBezTo>
                    <a:pt x="3401" y="1144"/>
                    <a:pt x="3401" y="825"/>
                    <a:pt x="3219" y="528"/>
                  </a:cubicBezTo>
                  <a:cubicBezTo>
                    <a:pt x="2990" y="173"/>
                    <a:pt x="2529" y="1"/>
                    <a:pt x="20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67611" y="2194138"/>
              <a:ext cx="269861" cy="245053"/>
            </a:xfrm>
            <a:custGeom>
              <a:avLst/>
              <a:gdLst/>
              <a:ahLst/>
              <a:cxnLst/>
              <a:rect l="l" t="t" r="r" b="b"/>
              <a:pathLst>
                <a:path w="4634" h="4208" extrusionOk="0">
                  <a:moveTo>
                    <a:pt x="2505" y="0"/>
                  </a:moveTo>
                  <a:cubicBezTo>
                    <a:pt x="2425" y="0"/>
                    <a:pt x="2343" y="2"/>
                    <a:pt x="2260" y="7"/>
                  </a:cubicBezTo>
                  <a:cubicBezTo>
                    <a:pt x="1530" y="30"/>
                    <a:pt x="959" y="213"/>
                    <a:pt x="594" y="373"/>
                  </a:cubicBezTo>
                  <a:cubicBezTo>
                    <a:pt x="434" y="738"/>
                    <a:pt x="0" y="1765"/>
                    <a:pt x="297" y="2998"/>
                  </a:cubicBezTo>
                  <a:cubicBezTo>
                    <a:pt x="411" y="3522"/>
                    <a:pt x="639" y="3933"/>
                    <a:pt x="822" y="4207"/>
                  </a:cubicBezTo>
                  <a:cubicBezTo>
                    <a:pt x="845" y="4047"/>
                    <a:pt x="1005" y="3203"/>
                    <a:pt x="1712" y="2769"/>
                  </a:cubicBezTo>
                  <a:cubicBezTo>
                    <a:pt x="1986" y="2605"/>
                    <a:pt x="2308" y="2524"/>
                    <a:pt x="2644" y="2524"/>
                  </a:cubicBezTo>
                  <a:cubicBezTo>
                    <a:pt x="3289" y="2524"/>
                    <a:pt x="3987" y="2823"/>
                    <a:pt x="4497" y="3408"/>
                  </a:cubicBezTo>
                  <a:cubicBezTo>
                    <a:pt x="4565" y="3066"/>
                    <a:pt x="4634" y="2473"/>
                    <a:pt x="4543" y="1788"/>
                  </a:cubicBezTo>
                  <a:cubicBezTo>
                    <a:pt x="4428" y="1103"/>
                    <a:pt x="4200" y="578"/>
                    <a:pt x="4018" y="258"/>
                  </a:cubicBezTo>
                  <a:cubicBezTo>
                    <a:pt x="3692" y="157"/>
                    <a:pt x="3166" y="0"/>
                    <a:pt x="250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99524" y="2296865"/>
              <a:ext cx="229970" cy="103775"/>
            </a:xfrm>
            <a:custGeom>
              <a:avLst/>
              <a:gdLst/>
              <a:ahLst/>
              <a:cxnLst/>
              <a:rect l="l" t="t" r="r" b="b"/>
              <a:pathLst>
                <a:path w="3949" h="1782" extrusionOk="0">
                  <a:moveTo>
                    <a:pt x="1893" y="0"/>
                  </a:moveTo>
                  <a:cubicBezTo>
                    <a:pt x="1080" y="0"/>
                    <a:pt x="235" y="416"/>
                    <a:pt x="69" y="1028"/>
                  </a:cubicBezTo>
                  <a:cubicBezTo>
                    <a:pt x="23" y="1188"/>
                    <a:pt x="0" y="1439"/>
                    <a:pt x="160" y="1781"/>
                  </a:cubicBezTo>
                  <a:cubicBezTo>
                    <a:pt x="297" y="1576"/>
                    <a:pt x="662" y="1051"/>
                    <a:pt x="1324" y="800"/>
                  </a:cubicBezTo>
                  <a:cubicBezTo>
                    <a:pt x="1564" y="718"/>
                    <a:pt x="1815" y="677"/>
                    <a:pt x="2069" y="677"/>
                  </a:cubicBezTo>
                  <a:cubicBezTo>
                    <a:pt x="2729" y="677"/>
                    <a:pt x="3404" y="950"/>
                    <a:pt x="3949" y="1462"/>
                  </a:cubicBezTo>
                  <a:cubicBezTo>
                    <a:pt x="3880" y="1325"/>
                    <a:pt x="3447" y="343"/>
                    <a:pt x="2442" y="69"/>
                  </a:cubicBezTo>
                  <a:cubicBezTo>
                    <a:pt x="2267" y="22"/>
                    <a:pt x="2081" y="0"/>
                    <a:pt x="189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1299598" y="2286091"/>
              <a:ext cx="192816" cy="93292"/>
            </a:xfrm>
            <a:custGeom>
              <a:avLst/>
              <a:gdLst/>
              <a:ahLst/>
              <a:cxnLst/>
              <a:rect l="l" t="t" r="r" b="b"/>
              <a:pathLst>
                <a:path w="3311" h="1602" extrusionOk="0">
                  <a:moveTo>
                    <a:pt x="1690" y="0"/>
                  </a:moveTo>
                  <a:cubicBezTo>
                    <a:pt x="1460" y="0"/>
                    <a:pt x="1235" y="46"/>
                    <a:pt x="1028" y="140"/>
                  </a:cubicBezTo>
                  <a:cubicBezTo>
                    <a:pt x="137" y="528"/>
                    <a:pt x="1" y="1555"/>
                    <a:pt x="1" y="1601"/>
                  </a:cubicBezTo>
                  <a:cubicBezTo>
                    <a:pt x="46" y="1510"/>
                    <a:pt x="389" y="665"/>
                    <a:pt x="1324" y="391"/>
                  </a:cubicBezTo>
                  <a:cubicBezTo>
                    <a:pt x="1507" y="338"/>
                    <a:pt x="1692" y="313"/>
                    <a:pt x="1875" y="313"/>
                  </a:cubicBezTo>
                  <a:cubicBezTo>
                    <a:pt x="2405" y="313"/>
                    <a:pt x="2920" y="526"/>
                    <a:pt x="3310" y="916"/>
                  </a:cubicBezTo>
                  <a:cubicBezTo>
                    <a:pt x="2929" y="320"/>
                    <a:pt x="2296" y="0"/>
                    <a:pt x="169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840997" y="2316140"/>
              <a:ext cx="293330" cy="123051"/>
            </a:xfrm>
            <a:custGeom>
              <a:avLst/>
              <a:gdLst/>
              <a:ahLst/>
              <a:cxnLst/>
              <a:rect l="l" t="t" r="r" b="b"/>
              <a:pathLst>
                <a:path w="5037" h="2113" extrusionOk="0">
                  <a:moveTo>
                    <a:pt x="3107" y="1"/>
                  </a:moveTo>
                  <a:cubicBezTo>
                    <a:pt x="2876" y="1"/>
                    <a:pt x="2610" y="38"/>
                    <a:pt x="2329" y="149"/>
                  </a:cubicBezTo>
                  <a:cubicBezTo>
                    <a:pt x="1576" y="469"/>
                    <a:pt x="1279" y="1154"/>
                    <a:pt x="1211" y="1313"/>
                  </a:cubicBezTo>
                  <a:cubicBezTo>
                    <a:pt x="1211" y="1336"/>
                    <a:pt x="1188" y="1336"/>
                    <a:pt x="1188" y="1336"/>
                  </a:cubicBezTo>
                  <a:cubicBezTo>
                    <a:pt x="800" y="1359"/>
                    <a:pt x="434" y="1382"/>
                    <a:pt x="46" y="1405"/>
                  </a:cubicBezTo>
                  <a:cubicBezTo>
                    <a:pt x="1" y="1427"/>
                    <a:pt x="1" y="1450"/>
                    <a:pt x="24" y="1496"/>
                  </a:cubicBezTo>
                  <a:cubicBezTo>
                    <a:pt x="138" y="1587"/>
                    <a:pt x="320" y="1724"/>
                    <a:pt x="526" y="1838"/>
                  </a:cubicBezTo>
                  <a:cubicBezTo>
                    <a:pt x="823" y="1998"/>
                    <a:pt x="1096" y="2067"/>
                    <a:pt x="1279" y="2112"/>
                  </a:cubicBezTo>
                  <a:cubicBezTo>
                    <a:pt x="1302" y="2112"/>
                    <a:pt x="1325" y="2089"/>
                    <a:pt x="1325" y="2089"/>
                  </a:cubicBezTo>
                  <a:cubicBezTo>
                    <a:pt x="1599" y="1268"/>
                    <a:pt x="2306" y="674"/>
                    <a:pt x="3151" y="583"/>
                  </a:cubicBezTo>
                  <a:cubicBezTo>
                    <a:pt x="3216" y="576"/>
                    <a:pt x="3282" y="573"/>
                    <a:pt x="3347" y="573"/>
                  </a:cubicBezTo>
                  <a:cubicBezTo>
                    <a:pt x="3960" y="573"/>
                    <a:pt x="4541" y="859"/>
                    <a:pt x="4954" y="1313"/>
                  </a:cubicBezTo>
                  <a:cubicBezTo>
                    <a:pt x="4963" y="1331"/>
                    <a:pt x="4978" y="1338"/>
                    <a:pt x="4992" y="1338"/>
                  </a:cubicBezTo>
                  <a:cubicBezTo>
                    <a:pt x="5016" y="1338"/>
                    <a:pt x="5036" y="1319"/>
                    <a:pt x="5022" y="1291"/>
                  </a:cubicBezTo>
                  <a:cubicBezTo>
                    <a:pt x="4863" y="948"/>
                    <a:pt x="4543" y="400"/>
                    <a:pt x="3881" y="149"/>
                  </a:cubicBezTo>
                  <a:cubicBezTo>
                    <a:pt x="3781" y="106"/>
                    <a:pt x="3493" y="1"/>
                    <a:pt x="31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898825" y="2157334"/>
              <a:ext cx="206152" cy="68426"/>
            </a:xfrm>
            <a:custGeom>
              <a:avLst/>
              <a:gdLst/>
              <a:ahLst/>
              <a:cxnLst/>
              <a:rect l="l" t="t" r="r" b="b"/>
              <a:pathLst>
                <a:path w="3540" h="1175" extrusionOk="0">
                  <a:moveTo>
                    <a:pt x="1838" y="0"/>
                  </a:moveTo>
                  <a:cubicBezTo>
                    <a:pt x="1131" y="0"/>
                    <a:pt x="446" y="388"/>
                    <a:pt x="58" y="1005"/>
                  </a:cubicBezTo>
                  <a:cubicBezTo>
                    <a:pt x="0" y="1082"/>
                    <a:pt x="72" y="1175"/>
                    <a:pt x="165" y="1175"/>
                  </a:cubicBezTo>
                  <a:cubicBezTo>
                    <a:pt x="182" y="1175"/>
                    <a:pt x="200" y="1172"/>
                    <a:pt x="218" y="1164"/>
                  </a:cubicBezTo>
                  <a:cubicBezTo>
                    <a:pt x="583" y="1005"/>
                    <a:pt x="1153" y="799"/>
                    <a:pt x="1838" y="799"/>
                  </a:cubicBezTo>
                  <a:cubicBezTo>
                    <a:pt x="2477" y="799"/>
                    <a:pt x="3002" y="936"/>
                    <a:pt x="3345" y="1073"/>
                  </a:cubicBezTo>
                  <a:cubicBezTo>
                    <a:pt x="3362" y="1080"/>
                    <a:pt x="3379" y="1083"/>
                    <a:pt x="3395" y="1083"/>
                  </a:cubicBezTo>
                  <a:cubicBezTo>
                    <a:pt x="3483" y="1083"/>
                    <a:pt x="3539" y="987"/>
                    <a:pt x="3482" y="890"/>
                  </a:cubicBezTo>
                  <a:cubicBezTo>
                    <a:pt x="3116" y="365"/>
                    <a:pt x="2500" y="23"/>
                    <a:pt x="1838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089603" y="2296923"/>
              <a:ext cx="47520" cy="37270"/>
            </a:xfrm>
            <a:custGeom>
              <a:avLst/>
              <a:gdLst/>
              <a:ahLst/>
              <a:cxnLst/>
              <a:rect l="l" t="t" r="r" b="b"/>
              <a:pathLst>
                <a:path w="816" h="640" extrusionOk="0">
                  <a:moveTo>
                    <a:pt x="156" y="0"/>
                  </a:moveTo>
                  <a:cubicBezTo>
                    <a:pt x="104" y="0"/>
                    <a:pt x="52" y="8"/>
                    <a:pt x="0" y="23"/>
                  </a:cubicBezTo>
                  <a:cubicBezTo>
                    <a:pt x="388" y="68"/>
                    <a:pt x="639" y="297"/>
                    <a:pt x="776" y="639"/>
                  </a:cubicBezTo>
                  <a:cubicBezTo>
                    <a:pt x="816" y="303"/>
                    <a:pt x="49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296919" y="2260992"/>
              <a:ext cx="239346" cy="116354"/>
            </a:xfrm>
            <a:custGeom>
              <a:avLst/>
              <a:gdLst/>
              <a:ahLst/>
              <a:cxnLst/>
              <a:rect l="l" t="t" r="r" b="b"/>
              <a:pathLst>
                <a:path w="4110" h="1998" extrusionOk="0">
                  <a:moveTo>
                    <a:pt x="1690" y="1"/>
                  </a:moveTo>
                  <a:cubicBezTo>
                    <a:pt x="960" y="1"/>
                    <a:pt x="549" y="434"/>
                    <a:pt x="457" y="548"/>
                  </a:cubicBezTo>
                  <a:cubicBezTo>
                    <a:pt x="24" y="1005"/>
                    <a:pt x="1" y="1621"/>
                    <a:pt x="24" y="1964"/>
                  </a:cubicBezTo>
                  <a:cubicBezTo>
                    <a:pt x="24" y="1986"/>
                    <a:pt x="35" y="1998"/>
                    <a:pt x="49" y="1998"/>
                  </a:cubicBezTo>
                  <a:cubicBezTo>
                    <a:pt x="64" y="1998"/>
                    <a:pt x="81" y="1986"/>
                    <a:pt x="92" y="1964"/>
                  </a:cubicBezTo>
                  <a:cubicBezTo>
                    <a:pt x="229" y="1347"/>
                    <a:pt x="640" y="868"/>
                    <a:pt x="1211" y="663"/>
                  </a:cubicBezTo>
                  <a:cubicBezTo>
                    <a:pt x="1373" y="616"/>
                    <a:pt x="1542" y="592"/>
                    <a:pt x="1713" y="592"/>
                  </a:cubicBezTo>
                  <a:cubicBezTo>
                    <a:pt x="2289" y="592"/>
                    <a:pt x="2888" y="855"/>
                    <a:pt x="3311" y="1347"/>
                  </a:cubicBezTo>
                  <a:lnTo>
                    <a:pt x="3356" y="1347"/>
                  </a:lnTo>
                  <a:cubicBezTo>
                    <a:pt x="3493" y="1233"/>
                    <a:pt x="3676" y="1073"/>
                    <a:pt x="3858" y="845"/>
                  </a:cubicBezTo>
                  <a:cubicBezTo>
                    <a:pt x="3972" y="663"/>
                    <a:pt x="4041" y="480"/>
                    <a:pt x="4109" y="343"/>
                  </a:cubicBezTo>
                  <a:cubicBezTo>
                    <a:pt x="4109" y="325"/>
                    <a:pt x="4095" y="291"/>
                    <a:pt x="4077" y="291"/>
                  </a:cubicBezTo>
                  <a:cubicBezTo>
                    <a:pt x="4073" y="291"/>
                    <a:pt x="4068" y="293"/>
                    <a:pt x="4064" y="297"/>
                  </a:cubicBezTo>
                  <a:cubicBezTo>
                    <a:pt x="3744" y="412"/>
                    <a:pt x="3425" y="526"/>
                    <a:pt x="3128" y="640"/>
                  </a:cubicBezTo>
                  <a:cubicBezTo>
                    <a:pt x="3105" y="640"/>
                    <a:pt x="3082" y="640"/>
                    <a:pt x="3082" y="617"/>
                  </a:cubicBezTo>
                  <a:cubicBezTo>
                    <a:pt x="2945" y="503"/>
                    <a:pt x="2420" y="1"/>
                    <a:pt x="16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77003" y="2275609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548" y="1"/>
                  </a:moveTo>
                  <a:cubicBezTo>
                    <a:pt x="229" y="1"/>
                    <a:pt x="1" y="366"/>
                    <a:pt x="137" y="663"/>
                  </a:cubicBezTo>
                  <a:cubicBezTo>
                    <a:pt x="137" y="366"/>
                    <a:pt x="274" y="115"/>
                    <a:pt x="54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273625" y="2108300"/>
              <a:ext cx="201202" cy="87644"/>
            </a:xfrm>
            <a:custGeom>
              <a:avLst/>
              <a:gdLst/>
              <a:ahLst/>
              <a:cxnLst/>
              <a:rect l="l" t="t" r="r" b="b"/>
              <a:pathLst>
                <a:path w="3455" h="1505" extrusionOk="0">
                  <a:moveTo>
                    <a:pt x="1920" y="1"/>
                  </a:moveTo>
                  <a:cubicBezTo>
                    <a:pt x="1748" y="1"/>
                    <a:pt x="1575" y="22"/>
                    <a:pt x="1405" y="66"/>
                  </a:cubicBezTo>
                  <a:cubicBezTo>
                    <a:pt x="766" y="249"/>
                    <a:pt x="264" y="728"/>
                    <a:pt x="36" y="1344"/>
                  </a:cubicBezTo>
                  <a:cubicBezTo>
                    <a:pt x="1" y="1431"/>
                    <a:pt x="59" y="1505"/>
                    <a:pt x="139" y="1505"/>
                  </a:cubicBezTo>
                  <a:cubicBezTo>
                    <a:pt x="164" y="1505"/>
                    <a:pt x="191" y="1498"/>
                    <a:pt x="218" y="1481"/>
                  </a:cubicBezTo>
                  <a:cubicBezTo>
                    <a:pt x="515" y="1253"/>
                    <a:pt x="994" y="979"/>
                    <a:pt x="1611" y="842"/>
                  </a:cubicBezTo>
                  <a:cubicBezTo>
                    <a:pt x="1942" y="762"/>
                    <a:pt x="2255" y="734"/>
                    <a:pt x="2538" y="734"/>
                  </a:cubicBezTo>
                  <a:cubicBezTo>
                    <a:pt x="2820" y="734"/>
                    <a:pt x="3071" y="762"/>
                    <a:pt x="3277" y="797"/>
                  </a:cubicBezTo>
                  <a:cubicBezTo>
                    <a:pt x="3285" y="798"/>
                    <a:pt x="3294" y="799"/>
                    <a:pt x="3302" y="799"/>
                  </a:cubicBezTo>
                  <a:cubicBezTo>
                    <a:pt x="3401" y="799"/>
                    <a:pt x="3454" y="677"/>
                    <a:pt x="3391" y="614"/>
                  </a:cubicBezTo>
                  <a:cubicBezTo>
                    <a:pt x="2992" y="215"/>
                    <a:pt x="2462" y="1"/>
                    <a:pt x="192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85584" y="2574413"/>
              <a:ext cx="320409" cy="207375"/>
            </a:xfrm>
            <a:custGeom>
              <a:avLst/>
              <a:gdLst/>
              <a:ahLst/>
              <a:cxnLst/>
              <a:rect l="l" t="t" r="r" b="b"/>
              <a:pathLst>
                <a:path w="5502" h="3561" extrusionOk="0">
                  <a:moveTo>
                    <a:pt x="4285" y="1"/>
                  </a:moveTo>
                  <a:cubicBezTo>
                    <a:pt x="3798" y="1"/>
                    <a:pt x="3639" y="629"/>
                    <a:pt x="2899" y="781"/>
                  </a:cubicBezTo>
                  <a:cubicBezTo>
                    <a:pt x="2817" y="797"/>
                    <a:pt x="2739" y="805"/>
                    <a:pt x="2665" y="805"/>
                  </a:cubicBezTo>
                  <a:cubicBezTo>
                    <a:pt x="2098" y="805"/>
                    <a:pt x="1739" y="395"/>
                    <a:pt x="1243" y="395"/>
                  </a:cubicBezTo>
                  <a:cubicBezTo>
                    <a:pt x="1153" y="395"/>
                    <a:pt x="1060" y="408"/>
                    <a:pt x="959" y="439"/>
                  </a:cubicBezTo>
                  <a:cubicBezTo>
                    <a:pt x="548" y="576"/>
                    <a:pt x="206" y="964"/>
                    <a:pt x="115" y="1398"/>
                  </a:cubicBezTo>
                  <a:cubicBezTo>
                    <a:pt x="1" y="1991"/>
                    <a:pt x="434" y="2471"/>
                    <a:pt x="685" y="2722"/>
                  </a:cubicBezTo>
                  <a:cubicBezTo>
                    <a:pt x="1233" y="3315"/>
                    <a:pt x="1895" y="3452"/>
                    <a:pt x="2101" y="3498"/>
                  </a:cubicBezTo>
                  <a:cubicBezTo>
                    <a:pt x="2212" y="3526"/>
                    <a:pt x="2418" y="3561"/>
                    <a:pt x="2678" y="3561"/>
                  </a:cubicBezTo>
                  <a:cubicBezTo>
                    <a:pt x="3057" y="3561"/>
                    <a:pt x="3553" y="3485"/>
                    <a:pt x="4041" y="3201"/>
                  </a:cubicBezTo>
                  <a:cubicBezTo>
                    <a:pt x="4703" y="2813"/>
                    <a:pt x="5502" y="1923"/>
                    <a:pt x="5296" y="1010"/>
                  </a:cubicBezTo>
                  <a:cubicBezTo>
                    <a:pt x="5182" y="576"/>
                    <a:pt x="4840" y="51"/>
                    <a:pt x="4360" y="5"/>
                  </a:cubicBezTo>
                  <a:cubicBezTo>
                    <a:pt x="4334" y="2"/>
                    <a:pt x="4309" y="1"/>
                    <a:pt x="428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1146731" y="2806013"/>
              <a:ext cx="222050" cy="18635"/>
            </a:xfrm>
            <a:custGeom>
              <a:avLst/>
              <a:gdLst/>
              <a:ahLst/>
              <a:cxnLst/>
              <a:rect l="l" t="t" r="r" b="b"/>
              <a:pathLst>
                <a:path w="3813" h="320" extrusionOk="0">
                  <a:moveTo>
                    <a:pt x="1" y="0"/>
                  </a:moveTo>
                  <a:lnTo>
                    <a:pt x="3812" y="320"/>
                  </a:lnTo>
                  <a:cubicBezTo>
                    <a:pt x="2534" y="205"/>
                    <a:pt x="1279" y="91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1088263" y="2585070"/>
              <a:ext cx="320409" cy="207782"/>
            </a:xfrm>
            <a:custGeom>
              <a:avLst/>
              <a:gdLst/>
              <a:ahLst/>
              <a:cxnLst/>
              <a:rect l="l" t="t" r="r" b="b"/>
              <a:pathLst>
                <a:path w="5502" h="3568" extrusionOk="0">
                  <a:moveTo>
                    <a:pt x="4284" y="0"/>
                  </a:moveTo>
                  <a:cubicBezTo>
                    <a:pt x="3777" y="0"/>
                    <a:pt x="3640" y="650"/>
                    <a:pt x="2899" y="781"/>
                  </a:cubicBezTo>
                  <a:cubicBezTo>
                    <a:pt x="2817" y="797"/>
                    <a:pt x="2739" y="804"/>
                    <a:pt x="2664" y="804"/>
                  </a:cubicBezTo>
                  <a:cubicBezTo>
                    <a:pt x="2107" y="804"/>
                    <a:pt x="1750" y="408"/>
                    <a:pt x="1265" y="408"/>
                  </a:cubicBezTo>
                  <a:cubicBezTo>
                    <a:pt x="1169" y="408"/>
                    <a:pt x="1068" y="424"/>
                    <a:pt x="959" y="462"/>
                  </a:cubicBezTo>
                  <a:cubicBezTo>
                    <a:pt x="548" y="576"/>
                    <a:pt x="183" y="964"/>
                    <a:pt x="114" y="1397"/>
                  </a:cubicBezTo>
                  <a:cubicBezTo>
                    <a:pt x="0" y="1991"/>
                    <a:pt x="434" y="2470"/>
                    <a:pt x="685" y="2721"/>
                  </a:cubicBezTo>
                  <a:cubicBezTo>
                    <a:pt x="1210" y="3315"/>
                    <a:pt x="1895" y="3474"/>
                    <a:pt x="2100" y="3497"/>
                  </a:cubicBezTo>
                  <a:cubicBezTo>
                    <a:pt x="2216" y="3526"/>
                    <a:pt x="2434" y="3567"/>
                    <a:pt x="2708" y="3567"/>
                  </a:cubicBezTo>
                  <a:cubicBezTo>
                    <a:pt x="3084" y="3567"/>
                    <a:pt x="3566" y="3491"/>
                    <a:pt x="4040" y="3201"/>
                  </a:cubicBezTo>
                  <a:cubicBezTo>
                    <a:pt x="4702" y="2813"/>
                    <a:pt x="5501" y="1922"/>
                    <a:pt x="5296" y="1009"/>
                  </a:cubicBezTo>
                  <a:cubicBezTo>
                    <a:pt x="5182" y="576"/>
                    <a:pt x="4816" y="51"/>
                    <a:pt x="4360" y="5"/>
                  </a:cubicBezTo>
                  <a:cubicBezTo>
                    <a:pt x="4334" y="2"/>
                    <a:pt x="4308" y="0"/>
                    <a:pt x="428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1149410" y="2816612"/>
              <a:ext cx="222050" cy="18693"/>
            </a:xfrm>
            <a:custGeom>
              <a:avLst/>
              <a:gdLst/>
              <a:ahLst/>
              <a:cxnLst/>
              <a:rect l="l" t="t" r="r" b="b"/>
              <a:pathLst>
                <a:path w="3813" h="321" extrusionOk="0">
                  <a:moveTo>
                    <a:pt x="0" y="1"/>
                  </a:moveTo>
                  <a:lnTo>
                    <a:pt x="0" y="1"/>
                  </a:lnTo>
                  <a:cubicBezTo>
                    <a:pt x="704" y="65"/>
                    <a:pt x="1414" y="121"/>
                    <a:pt x="2128" y="179"/>
                  </a:cubicBezTo>
                  <a:lnTo>
                    <a:pt x="2128" y="179"/>
                  </a:lnTo>
                  <a:lnTo>
                    <a:pt x="0" y="1"/>
                  </a:lnTo>
                  <a:close/>
                  <a:moveTo>
                    <a:pt x="2128" y="179"/>
                  </a:moveTo>
                  <a:lnTo>
                    <a:pt x="3812" y="320"/>
                  </a:lnTo>
                  <a:cubicBezTo>
                    <a:pt x="3250" y="270"/>
                    <a:pt x="2688" y="224"/>
                    <a:pt x="2128" y="17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8"/>
            <p:cNvSpPr/>
            <p:nvPr/>
          </p:nvSpPr>
          <p:spPr>
            <a:xfrm>
              <a:off x="1085584" y="2579887"/>
              <a:ext cx="320409" cy="208598"/>
            </a:xfrm>
            <a:custGeom>
              <a:avLst/>
              <a:gdLst/>
              <a:ahLst/>
              <a:cxnLst/>
              <a:rect l="l" t="t" r="r" b="b"/>
              <a:pathLst>
                <a:path w="5502" h="3582" extrusionOk="0">
                  <a:moveTo>
                    <a:pt x="4307" y="1"/>
                  </a:moveTo>
                  <a:cubicBezTo>
                    <a:pt x="3780" y="1"/>
                    <a:pt x="3629" y="647"/>
                    <a:pt x="2899" y="802"/>
                  </a:cubicBezTo>
                  <a:cubicBezTo>
                    <a:pt x="2815" y="818"/>
                    <a:pt x="2735" y="825"/>
                    <a:pt x="2659" y="825"/>
                  </a:cubicBezTo>
                  <a:cubicBezTo>
                    <a:pt x="2082" y="825"/>
                    <a:pt x="1734" y="415"/>
                    <a:pt x="1242" y="415"/>
                  </a:cubicBezTo>
                  <a:cubicBezTo>
                    <a:pt x="1153" y="415"/>
                    <a:pt x="1060" y="428"/>
                    <a:pt x="959" y="459"/>
                  </a:cubicBezTo>
                  <a:cubicBezTo>
                    <a:pt x="548" y="596"/>
                    <a:pt x="183" y="984"/>
                    <a:pt x="115" y="1395"/>
                  </a:cubicBezTo>
                  <a:cubicBezTo>
                    <a:pt x="1" y="1989"/>
                    <a:pt x="434" y="2468"/>
                    <a:pt x="685" y="2742"/>
                  </a:cubicBezTo>
                  <a:cubicBezTo>
                    <a:pt x="1210" y="3335"/>
                    <a:pt x="1872" y="3472"/>
                    <a:pt x="2078" y="3518"/>
                  </a:cubicBezTo>
                  <a:cubicBezTo>
                    <a:pt x="2198" y="3546"/>
                    <a:pt x="2409" y="3581"/>
                    <a:pt x="2673" y="3581"/>
                  </a:cubicBezTo>
                  <a:cubicBezTo>
                    <a:pt x="3057" y="3581"/>
                    <a:pt x="3553" y="3506"/>
                    <a:pt x="4041" y="3221"/>
                  </a:cubicBezTo>
                  <a:cubicBezTo>
                    <a:pt x="4703" y="2833"/>
                    <a:pt x="5502" y="1920"/>
                    <a:pt x="5296" y="1030"/>
                  </a:cubicBezTo>
                  <a:cubicBezTo>
                    <a:pt x="5182" y="596"/>
                    <a:pt x="4817" y="71"/>
                    <a:pt x="4360" y="3"/>
                  </a:cubicBezTo>
                  <a:cubicBezTo>
                    <a:pt x="4342" y="1"/>
                    <a:pt x="4324" y="1"/>
                    <a:pt x="43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8"/>
            <p:cNvSpPr/>
            <p:nvPr/>
          </p:nvSpPr>
          <p:spPr>
            <a:xfrm>
              <a:off x="1157388" y="2702879"/>
              <a:ext cx="218032" cy="103833"/>
            </a:xfrm>
            <a:custGeom>
              <a:avLst/>
              <a:gdLst/>
              <a:ahLst/>
              <a:cxnLst/>
              <a:rect l="l" t="t" r="r" b="b"/>
              <a:pathLst>
                <a:path w="3744" h="1783" extrusionOk="0">
                  <a:moveTo>
                    <a:pt x="2004" y="1"/>
                  </a:moveTo>
                  <a:cubicBezTo>
                    <a:pt x="1932" y="1"/>
                    <a:pt x="1857" y="5"/>
                    <a:pt x="1781" y="13"/>
                  </a:cubicBezTo>
                  <a:cubicBezTo>
                    <a:pt x="662" y="128"/>
                    <a:pt x="69" y="1178"/>
                    <a:pt x="0" y="1269"/>
                  </a:cubicBezTo>
                  <a:cubicBezTo>
                    <a:pt x="130" y="1361"/>
                    <a:pt x="782" y="1782"/>
                    <a:pt x="1668" y="1782"/>
                  </a:cubicBezTo>
                  <a:cubicBezTo>
                    <a:pt x="1876" y="1782"/>
                    <a:pt x="2098" y="1759"/>
                    <a:pt x="2328" y="1703"/>
                  </a:cubicBezTo>
                  <a:cubicBezTo>
                    <a:pt x="3104" y="1497"/>
                    <a:pt x="3561" y="1018"/>
                    <a:pt x="3744" y="812"/>
                  </a:cubicBezTo>
                  <a:cubicBezTo>
                    <a:pt x="3607" y="653"/>
                    <a:pt x="3356" y="401"/>
                    <a:pt x="2968" y="219"/>
                  </a:cubicBezTo>
                  <a:cubicBezTo>
                    <a:pt x="2868" y="179"/>
                    <a:pt x="2491" y="1"/>
                    <a:pt x="200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1157388" y="2685758"/>
              <a:ext cx="220711" cy="91021"/>
            </a:xfrm>
            <a:custGeom>
              <a:avLst/>
              <a:gdLst/>
              <a:ahLst/>
              <a:cxnLst/>
              <a:rect l="l" t="t" r="r" b="b"/>
              <a:pathLst>
                <a:path w="3790" h="1563" extrusionOk="0">
                  <a:moveTo>
                    <a:pt x="1986" y="0"/>
                  </a:moveTo>
                  <a:cubicBezTo>
                    <a:pt x="1281" y="0"/>
                    <a:pt x="687" y="229"/>
                    <a:pt x="343" y="650"/>
                  </a:cubicBezTo>
                  <a:cubicBezTo>
                    <a:pt x="228" y="810"/>
                    <a:pt x="46" y="1106"/>
                    <a:pt x="0" y="1563"/>
                  </a:cubicBezTo>
                  <a:cubicBezTo>
                    <a:pt x="69" y="1449"/>
                    <a:pt x="571" y="627"/>
                    <a:pt x="1621" y="422"/>
                  </a:cubicBezTo>
                  <a:cubicBezTo>
                    <a:pt x="1783" y="388"/>
                    <a:pt x="1938" y="374"/>
                    <a:pt x="2084" y="374"/>
                  </a:cubicBezTo>
                  <a:cubicBezTo>
                    <a:pt x="2845" y="374"/>
                    <a:pt x="3378" y="756"/>
                    <a:pt x="3493" y="832"/>
                  </a:cubicBezTo>
                  <a:cubicBezTo>
                    <a:pt x="3584" y="695"/>
                    <a:pt x="3698" y="559"/>
                    <a:pt x="3789" y="444"/>
                  </a:cubicBezTo>
                  <a:cubicBezTo>
                    <a:pt x="3165" y="142"/>
                    <a:pt x="2541" y="0"/>
                    <a:pt x="198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1226688" y="2724077"/>
              <a:ext cx="22479" cy="18228"/>
            </a:xfrm>
            <a:custGeom>
              <a:avLst/>
              <a:gdLst/>
              <a:ahLst/>
              <a:cxnLst/>
              <a:rect l="l" t="t" r="r" b="b"/>
              <a:pathLst>
                <a:path w="386" h="313" extrusionOk="0">
                  <a:moveTo>
                    <a:pt x="294" y="1"/>
                  </a:moveTo>
                  <a:cubicBezTo>
                    <a:pt x="184" y="1"/>
                    <a:pt x="0" y="164"/>
                    <a:pt x="20" y="243"/>
                  </a:cubicBezTo>
                  <a:cubicBezTo>
                    <a:pt x="35" y="287"/>
                    <a:pt x="88" y="312"/>
                    <a:pt x="148" y="312"/>
                  </a:cubicBezTo>
                  <a:cubicBezTo>
                    <a:pt x="181" y="312"/>
                    <a:pt x="216" y="305"/>
                    <a:pt x="248" y="289"/>
                  </a:cubicBezTo>
                  <a:cubicBezTo>
                    <a:pt x="385" y="220"/>
                    <a:pt x="385" y="37"/>
                    <a:pt x="340" y="15"/>
                  </a:cubicBezTo>
                  <a:cubicBezTo>
                    <a:pt x="327" y="5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8"/>
            <p:cNvSpPr/>
            <p:nvPr/>
          </p:nvSpPr>
          <p:spPr>
            <a:xfrm>
              <a:off x="1145392" y="2685001"/>
              <a:ext cx="234046" cy="146286"/>
            </a:xfrm>
            <a:custGeom>
              <a:avLst/>
              <a:gdLst/>
              <a:ahLst/>
              <a:cxnLst/>
              <a:rect l="l" t="t" r="r" b="b"/>
              <a:pathLst>
                <a:path w="4019" h="2512" extrusionOk="0">
                  <a:moveTo>
                    <a:pt x="183" y="1"/>
                  </a:moveTo>
                  <a:lnTo>
                    <a:pt x="1" y="2169"/>
                  </a:lnTo>
                  <a:lnTo>
                    <a:pt x="3835" y="2512"/>
                  </a:lnTo>
                  <a:lnTo>
                    <a:pt x="4018" y="32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8"/>
            <p:cNvSpPr/>
            <p:nvPr/>
          </p:nvSpPr>
          <p:spPr>
            <a:xfrm>
              <a:off x="1113479" y="2573364"/>
              <a:ext cx="216751" cy="84383"/>
            </a:xfrm>
            <a:custGeom>
              <a:avLst/>
              <a:gdLst/>
              <a:ahLst/>
              <a:cxnLst/>
              <a:rect l="l" t="t" r="r" b="b"/>
              <a:pathLst>
                <a:path w="3722" h="1449" extrusionOk="0">
                  <a:moveTo>
                    <a:pt x="3562" y="1"/>
                  </a:moveTo>
                  <a:cubicBezTo>
                    <a:pt x="3151" y="411"/>
                    <a:pt x="2786" y="548"/>
                    <a:pt x="2512" y="594"/>
                  </a:cubicBezTo>
                  <a:cubicBezTo>
                    <a:pt x="2435" y="606"/>
                    <a:pt x="2363" y="612"/>
                    <a:pt x="2293" y="612"/>
                  </a:cubicBezTo>
                  <a:cubicBezTo>
                    <a:pt x="1885" y="612"/>
                    <a:pt x="1581" y="429"/>
                    <a:pt x="1062" y="429"/>
                  </a:cubicBezTo>
                  <a:cubicBezTo>
                    <a:pt x="1014" y="429"/>
                    <a:pt x="965" y="431"/>
                    <a:pt x="914" y="434"/>
                  </a:cubicBezTo>
                  <a:cubicBezTo>
                    <a:pt x="526" y="457"/>
                    <a:pt x="206" y="571"/>
                    <a:pt x="1" y="663"/>
                  </a:cubicBezTo>
                  <a:cubicBezTo>
                    <a:pt x="252" y="868"/>
                    <a:pt x="686" y="1210"/>
                    <a:pt x="1325" y="1347"/>
                  </a:cubicBezTo>
                  <a:cubicBezTo>
                    <a:pt x="1486" y="1384"/>
                    <a:pt x="1767" y="1448"/>
                    <a:pt x="2100" y="1448"/>
                  </a:cubicBezTo>
                  <a:cubicBezTo>
                    <a:pt x="2381" y="1448"/>
                    <a:pt x="2700" y="1402"/>
                    <a:pt x="3014" y="1256"/>
                  </a:cubicBezTo>
                  <a:cubicBezTo>
                    <a:pt x="3242" y="1142"/>
                    <a:pt x="3516" y="1005"/>
                    <a:pt x="3607" y="708"/>
                  </a:cubicBezTo>
                  <a:cubicBezTo>
                    <a:pt x="3722" y="389"/>
                    <a:pt x="3607" y="115"/>
                    <a:pt x="356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806813" y="2482518"/>
              <a:ext cx="63476" cy="58876"/>
            </a:xfrm>
            <a:custGeom>
              <a:avLst/>
              <a:gdLst/>
              <a:ahLst/>
              <a:cxnLst/>
              <a:rect l="l" t="t" r="r" b="b"/>
              <a:pathLst>
                <a:path w="1090" h="1011" extrusionOk="0">
                  <a:moveTo>
                    <a:pt x="596" y="0"/>
                  </a:moveTo>
                  <a:cubicBezTo>
                    <a:pt x="360" y="0"/>
                    <a:pt x="0" y="332"/>
                    <a:pt x="63" y="625"/>
                  </a:cubicBezTo>
                  <a:cubicBezTo>
                    <a:pt x="112" y="871"/>
                    <a:pt x="397" y="1011"/>
                    <a:pt x="630" y="1011"/>
                  </a:cubicBezTo>
                  <a:cubicBezTo>
                    <a:pt x="721" y="1011"/>
                    <a:pt x="804" y="989"/>
                    <a:pt x="862" y="944"/>
                  </a:cubicBezTo>
                  <a:cubicBezTo>
                    <a:pt x="1090" y="762"/>
                    <a:pt x="953" y="77"/>
                    <a:pt x="656" y="8"/>
                  </a:cubicBezTo>
                  <a:cubicBezTo>
                    <a:pt x="637" y="3"/>
                    <a:pt x="617" y="0"/>
                    <a:pt x="59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760109" y="2562591"/>
              <a:ext cx="30457" cy="27836"/>
            </a:xfrm>
            <a:custGeom>
              <a:avLst/>
              <a:gdLst/>
              <a:ahLst/>
              <a:cxnLst/>
              <a:rect l="l" t="t" r="r" b="b"/>
              <a:pathLst>
                <a:path w="523" h="478" extrusionOk="0">
                  <a:moveTo>
                    <a:pt x="294" y="1"/>
                  </a:moveTo>
                  <a:cubicBezTo>
                    <a:pt x="177" y="1"/>
                    <a:pt x="0" y="150"/>
                    <a:pt x="43" y="300"/>
                  </a:cubicBezTo>
                  <a:cubicBezTo>
                    <a:pt x="59" y="411"/>
                    <a:pt x="185" y="478"/>
                    <a:pt x="291" y="478"/>
                  </a:cubicBezTo>
                  <a:cubicBezTo>
                    <a:pt x="338" y="478"/>
                    <a:pt x="380" y="465"/>
                    <a:pt x="408" y="437"/>
                  </a:cubicBezTo>
                  <a:cubicBezTo>
                    <a:pt x="522" y="368"/>
                    <a:pt x="454" y="26"/>
                    <a:pt x="317" y="3"/>
                  </a:cubicBezTo>
                  <a:cubicBezTo>
                    <a:pt x="310" y="2"/>
                    <a:pt x="302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1479369" y="2434590"/>
              <a:ext cx="63534" cy="58759"/>
            </a:xfrm>
            <a:custGeom>
              <a:avLst/>
              <a:gdLst/>
              <a:ahLst/>
              <a:cxnLst/>
              <a:rect l="l" t="t" r="r" b="b"/>
              <a:pathLst>
                <a:path w="1091" h="1009" extrusionOk="0">
                  <a:moveTo>
                    <a:pt x="588" y="1"/>
                  </a:moveTo>
                  <a:cubicBezTo>
                    <a:pt x="338" y="1"/>
                    <a:pt x="1" y="313"/>
                    <a:pt x="63" y="626"/>
                  </a:cubicBezTo>
                  <a:cubicBezTo>
                    <a:pt x="114" y="860"/>
                    <a:pt x="408" y="1008"/>
                    <a:pt x="634" y="1008"/>
                  </a:cubicBezTo>
                  <a:cubicBezTo>
                    <a:pt x="717" y="1008"/>
                    <a:pt x="791" y="988"/>
                    <a:pt x="839" y="946"/>
                  </a:cubicBezTo>
                  <a:cubicBezTo>
                    <a:pt x="1091" y="763"/>
                    <a:pt x="954" y="78"/>
                    <a:pt x="657" y="10"/>
                  </a:cubicBezTo>
                  <a:cubicBezTo>
                    <a:pt x="635" y="4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1245090" y="2343394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868"/>
                    <a:pt x="92" y="1827"/>
                    <a:pt x="457" y="2671"/>
                  </a:cubicBezTo>
                  <a:cubicBezTo>
                    <a:pt x="473" y="2704"/>
                    <a:pt x="501" y="2736"/>
                    <a:pt x="540" y="2736"/>
                  </a:cubicBezTo>
                  <a:cubicBezTo>
                    <a:pt x="556" y="2736"/>
                    <a:pt x="574" y="2730"/>
                    <a:pt x="594" y="2717"/>
                  </a:cubicBezTo>
                  <a:cubicBezTo>
                    <a:pt x="725" y="2560"/>
                    <a:pt x="894" y="2455"/>
                    <a:pt x="1066" y="2455"/>
                  </a:cubicBezTo>
                  <a:cubicBezTo>
                    <a:pt x="1193" y="2455"/>
                    <a:pt x="1322" y="2513"/>
                    <a:pt x="1439" y="2649"/>
                  </a:cubicBezTo>
                  <a:cubicBezTo>
                    <a:pt x="1690" y="2922"/>
                    <a:pt x="1507" y="3356"/>
                    <a:pt x="1142" y="3470"/>
                  </a:cubicBezTo>
                  <a:cubicBezTo>
                    <a:pt x="1576" y="3425"/>
                    <a:pt x="1850" y="2900"/>
                    <a:pt x="1576" y="2557"/>
                  </a:cubicBezTo>
                  <a:cubicBezTo>
                    <a:pt x="1455" y="2361"/>
                    <a:pt x="1252" y="2269"/>
                    <a:pt x="1044" y="2269"/>
                  </a:cubicBezTo>
                  <a:cubicBezTo>
                    <a:pt x="879" y="2269"/>
                    <a:pt x="711" y="2327"/>
                    <a:pt x="582" y="2438"/>
                  </a:cubicBezTo>
                  <a:lnTo>
                    <a:pt x="582" y="2438"/>
                  </a:lnTo>
                  <a:cubicBezTo>
                    <a:pt x="285" y="1674"/>
                    <a:pt x="187" y="817"/>
                    <a:pt x="25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1288941" y="2500279"/>
              <a:ext cx="50606" cy="46879"/>
            </a:xfrm>
            <a:custGeom>
              <a:avLst/>
              <a:gdLst/>
              <a:ahLst/>
              <a:cxnLst/>
              <a:rect l="l" t="t" r="r" b="b"/>
              <a:pathLst>
                <a:path w="869" h="805" extrusionOk="0">
                  <a:moveTo>
                    <a:pt x="709" y="0"/>
                  </a:moveTo>
                  <a:cubicBezTo>
                    <a:pt x="709" y="69"/>
                    <a:pt x="663" y="297"/>
                    <a:pt x="457" y="480"/>
                  </a:cubicBezTo>
                  <a:cubicBezTo>
                    <a:pt x="275" y="639"/>
                    <a:pt x="69" y="685"/>
                    <a:pt x="1" y="708"/>
                  </a:cubicBezTo>
                  <a:cubicBezTo>
                    <a:pt x="101" y="775"/>
                    <a:pt x="214" y="805"/>
                    <a:pt x="324" y="805"/>
                  </a:cubicBezTo>
                  <a:cubicBezTo>
                    <a:pt x="512" y="805"/>
                    <a:pt x="690" y="715"/>
                    <a:pt x="777" y="571"/>
                  </a:cubicBezTo>
                  <a:cubicBezTo>
                    <a:pt x="868" y="411"/>
                    <a:pt x="845" y="183"/>
                    <a:pt x="70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494091" y="2421895"/>
              <a:ext cx="196776" cy="239812"/>
            </a:xfrm>
            <a:custGeom>
              <a:avLst/>
              <a:gdLst/>
              <a:ahLst/>
              <a:cxnLst/>
              <a:rect l="l" t="t" r="r" b="b"/>
              <a:pathLst>
                <a:path w="3379" h="4118" extrusionOk="0">
                  <a:moveTo>
                    <a:pt x="1667" y="1"/>
                  </a:moveTo>
                  <a:cubicBezTo>
                    <a:pt x="1590" y="1"/>
                    <a:pt x="1513" y="8"/>
                    <a:pt x="1438" y="22"/>
                  </a:cubicBezTo>
                  <a:cubicBezTo>
                    <a:pt x="571" y="182"/>
                    <a:pt x="251" y="1209"/>
                    <a:pt x="229" y="1323"/>
                  </a:cubicBezTo>
                  <a:cubicBezTo>
                    <a:pt x="0" y="2191"/>
                    <a:pt x="388" y="3104"/>
                    <a:pt x="1028" y="3629"/>
                  </a:cubicBezTo>
                  <a:cubicBezTo>
                    <a:pt x="1509" y="4014"/>
                    <a:pt x="2045" y="4118"/>
                    <a:pt x="2483" y="4118"/>
                  </a:cubicBezTo>
                  <a:cubicBezTo>
                    <a:pt x="2981" y="4118"/>
                    <a:pt x="3354" y="3983"/>
                    <a:pt x="3379" y="3971"/>
                  </a:cubicBezTo>
                  <a:lnTo>
                    <a:pt x="3333" y="1323"/>
                  </a:lnTo>
                  <a:cubicBezTo>
                    <a:pt x="3027" y="507"/>
                    <a:pt x="2319" y="1"/>
                    <a:pt x="166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35264" y="2478674"/>
              <a:ext cx="129049" cy="125322"/>
            </a:xfrm>
            <a:custGeom>
              <a:avLst/>
              <a:gdLst/>
              <a:ahLst/>
              <a:cxnLst/>
              <a:rect l="l" t="t" r="r" b="b"/>
              <a:pathLst>
                <a:path w="2216" h="2152" extrusionOk="0">
                  <a:moveTo>
                    <a:pt x="1033" y="0"/>
                  </a:moveTo>
                  <a:cubicBezTo>
                    <a:pt x="954" y="0"/>
                    <a:pt x="876" y="10"/>
                    <a:pt x="800" y="29"/>
                  </a:cubicBezTo>
                  <a:cubicBezTo>
                    <a:pt x="457" y="120"/>
                    <a:pt x="138" y="417"/>
                    <a:pt x="92" y="759"/>
                  </a:cubicBezTo>
                  <a:cubicBezTo>
                    <a:pt x="1" y="1307"/>
                    <a:pt x="480" y="1992"/>
                    <a:pt x="1348" y="2152"/>
                  </a:cubicBezTo>
                  <a:cubicBezTo>
                    <a:pt x="1097" y="1855"/>
                    <a:pt x="1097" y="1444"/>
                    <a:pt x="1325" y="1170"/>
                  </a:cubicBezTo>
                  <a:cubicBezTo>
                    <a:pt x="1466" y="998"/>
                    <a:pt x="1681" y="901"/>
                    <a:pt x="1906" y="901"/>
                  </a:cubicBezTo>
                  <a:cubicBezTo>
                    <a:pt x="2009" y="901"/>
                    <a:pt x="2114" y="922"/>
                    <a:pt x="2215" y="965"/>
                  </a:cubicBezTo>
                  <a:cubicBezTo>
                    <a:pt x="2019" y="356"/>
                    <a:pt x="1518" y="0"/>
                    <a:pt x="103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529964" y="2478500"/>
              <a:ext cx="139415" cy="128175"/>
            </a:xfrm>
            <a:custGeom>
              <a:avLst/>
              <a:gdLst/>
              <a:ahLst/>
              <a:cxnLst/>
              <a:rect l="l" t="t" r="r" b="b"/>
              <a:pathLst>
                <a:path w="2394" h="2201" extrusionOk="0">
                  <a:moveTo>
                    <a:pt x="1130" y="0"/>
                  </a:moveTo>
                  <a:cubicBezTo>
                    <a:pt x="607" y="0"/>
                    <a:pt x="103" y="343"/>
                    <a:pt x="1" y="1059"/>
                  </a:cubicBezTo>
                  <a:cubicBezTo>
                    <a:pt x="171" y="434"/>
                    <a:pt x="635" y="132"/>
                    <a:pt x="1104" y="132"/>
                  </a:cubicBezTo>
                  <a:cubicBezTo>
                    <a:pt x="1538" y="132"/>
                    <a:pt x="1977" y="392"/>
                    <a:pt x="2187" y="896"/>
                  </a:cubicBezTo>
                  <a:lnTo>
                    <a:pt x="2187" y="896"/>
                  </a:lnTo>
                  <a:cubicBezTo>
                    <a:pt x="2125" y="881"/>
                    <a:pt x="2064" y="874"/>
                    <a:pt x="2004" y="874"/>
                  </a:cubicBezTo>
                  <a:cubicBezTo>
                    <a:pt x="1372" y="874"/>
                    <a:pt x="910" y="1672"/>
                    <a:pt x="1439" y="2200"/>
                  </a:cubicBezTo>
                  <a:cubicBezTo>
                    <a:pt x="1049" y="1693"/>
                    <a:pt x="1425" y="1019"/>
                    <a:pt x="1970" y="1019"/>
                  </a:cubicBezTo>
                  <a:cubicBezTo>
                    <a:pt x="2063" y="1019"/>
                    <a:pt x="2161" y="1039"/>
                    <a:pt x="2260" y="1082"/>
                  </a:cubicBezTo>
                  <a:cubicBezTo>
                    <a:pt x="2273" y="1086"/>
                    <a:pt x="2286" y="1088"/>
                    <a:pt x="2298" y="1088"/>
                  </a:cubicBezTo>
                  <a:cubicBezTo>
                    <a:pt x="2351" y="1088"/>
                    <a:pt x="2393" y="1051"/>
                    <a:pt x="2375" y="1013"/>
                  </a:cubicBezTo>
                  <a:cubicBezTo>
                    <a:pt x="2203" y="349"/>
                    <a:pt x="1657" y="0"/>
                    <a:pt x="113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394393" y="1740720"/>
              <a:ext cx="1264165" cy="733004"/>
            </a:xfrm>
            <a:custGeom>
              <a:avLst/>
              <a:gdLst/>
              <a:ahLst/>
              <a:cxnLst/>
              <a:rect l="l" t="t" r="r" b="b"/>
              <a:pathLst>
                <a:path w="21708" h="12587" extrusionOk="0">
                  <a:moveTo>
                    <a:pt x="14227" y="1"/>
                  </a:moveTo>
                  <a:cubicBezTo>
                    <a:pt x="13987" y="1"/>
                    <a:pt x="13748" y="11"/>
                    <a:pt x="13513" y="33"/>
                  </a:cubicBezTo>
                  <a:cubicBezTo>
                    <a:pt x="11550" y="215"/>
                    <a:pt x="10158" y="1128"/>
                    <a:pt x="9496" y="1631"/>
                  </a:cubicBezTo>
                  <a:cubicBezTo>
                    <a:pt x="9146" y="1570"/>
                    <a:pt x="8694" y="1519"/>
                    <a:pt x="8169" y="1519"/>
                  </a:cubicBezTo>
                  <a:cubicBezTo>
                    <a:pt x="7906" y="1519"/>
                    <a:pt x="7624" y="1532"/>
                    <a:pt x="7327" y="1562"/>
                  </a:cubicBezTo>
                  <a:cubicBezTo>
                    <a:pt x="6802" y="1631"/>
                    <a:pt x="5638" y="1768"/>
                    <a:pt x="4406" y="2475"/>
                  </a:cubicBezTo>
                  <a:cubicBezTo>
                    <a:pt x="4246" y="2589"/>
                    <a:pt x="2694" y="3502"/>
                    <a:pt x="1758" y="5237"/>
                  </a:cubicBezTo>
                  <a:cubicBezTo>
                    <a:pt x="1" y="8569"/>
                    <a:pt x="1941" y="12290"/>
                    <a:pt x="2100" y="12587"/>
                  </a:cubicBezTo>
                  <a:cubicBezTo>
                    <a:pt x="2123" y="12564"/>
                    <a:pt x="2397" y="11856"/>
                    <a:pt x="3150" y="11719"/>
                  </a:cubicBezTo>
                  <a:cubicBezTo>
                    <a:pt x="3243" y="11700"/>
                    <a:pt x="3332" y="11691"/>
                    <a:pt x="3416" y="11691"/>
                  </a:cubicBezTo>
                  <a:cubicBezTo>
                    <a:pt x="4025" y="11691"/>
                    <a:pt x="4431" y="12133"/>
                    <a:pt x="4451" y="12153"/>
                  </a:cubicBezTo>
                  <a:cubicBezTo>
                    <a:pt x="5387" y="11582"/>
                    <a:pt x="6985" y="10441"/>
                    <a:pt x="8240" y="8432"/>
                  </a:cubicBezTo>
                  <a:cubicBezTo>
                    <a:pt x="9176" y="6972"/>
                    <a:pt x="9610" y="5579"/>
                    <a:pt x="9815" y="4621"/>
                  </a:cubicBezTo>
                  <a:cubicBezTo>
                    <a:pt x="10318" y="4986"/>
                    <a:pt x="11116" y="5442"/>
                    <a:pt x="12189" y="5648"/>
                  </a:cubicBezTo>
                  <a:cubicBezTo>
                    <a:pt x="12652" y="5749"/>
                    <a:pt x="13098" y="5791"/>
                    <a:pt x="13519" y="5791"/>
                  </a:cubicBezTo>
                  <a:cubicBezTo>
                    <a:pt x="15194" y="5791"/>
                    <a:pt x="16481" y="5127"/>
                    <a:pt x="16937" y="4872"/>
                  </a:cubicBezTo>
                  <a:cubicBezTo>
                    <a:pt x="17325" y="5123"/>
                    <a:pt x="17804" y="5511"/>
                    <a:pt x="18261" y="6104"/>
                  </a:cubicBezTo>
                  <a:cubicBezTo>
                    <a:pt x="19219" y="7360"/>
                    <a:pt x="19379" y="8729"/>
                    <a:pt x="19402" y="9323"/>
                  </a:cubicBezTo>
                  <a:cubicBezTo>
                    <a:pt x="20087" y="9186"/>
                    <a:pt x="20612" y="8661"/>
                    <a:pt x="20749" y="8022"/>
                  </a:cubicBezTo>
                  <a:cubicBezTo>
                    <a:pt x="20908" y="7200"/>
                    <a:pt x="20338" y="6584"/>
                    <a:pt x="20269" y="6538"/>
                  </a:cubicBezTo>
                  <a:lnTo>
                    <a:pt x="20269" y="6538"/>
                  </a:lnTo>
                  <a:cubicBezTo>
                    <a:pt x="20438" y="6608"/>
                    <a:pt x="20640" y="6670"/>
                    <a:pt x="20824" y="6670"/>
                  </a:cubicBezTo>
                  <a:cubicBezTo>
                    <a:pt x="20940" y="6670"/>
                    <a:pt x="21049" y="6645"/>
                    <a:pt x="21137" y="6584"/>
                  </a:cubicBezTo>
                  <a:cubicBezTo>
                    <a:pt x="21707" y="6150"/>
                    <a:pt x="21068" y="3936"/>
                    <a:pt x="19904" y="2475"/>
                  </a:cubicBezTo>
                  <a:cubicBezTo>
                    <a:pt x="18514" y="798"/>
                    <a:pt x="16298" y="1"/>
                    <a:pt x="142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1028456" y="1780553"/>
              <a:ext cx="507809" cy="162825"/>
            </a:xfrm>
            <a:custGeom>
              <a:avLst/>
              <a:gdLst/>
              <a:ahLst/>
              <a:cxnLst/>
              <a:rect l="l" t="t" r="r" b="b"/>
              <a:pathLst>
                <a:path w="8720" h="2796" extrusionOk="0">
                  <a:moveTo>
                    <a:pt x="3496" y="1"/>
                  </a:moveTo>
                  <a:cubicBezTo>
                    <a:pt x="2264" y="1"/>
                    <a:pt x="1033" y="369"/>
                    <a:pt x="0" y="1152"/>
                  </a:cubicBezTo>
                  <a:cubicBezTo>
                    <a:pt x="1072" y="640"/>
                    <a:pt x="2172" y="394"/>
                    <a:pt x="3250" y="394"/>
                  </a:cubicBezTo>
                  <a:cubicBezTo>
                    <a:pt x="5250" y="394"/>
                    <a:pt x="7177" y="1239"/>
                    <a:pt x="8719" y="2795"/>
                  </a:cubicBezTo>
                  <a:cubicBezTo>
                    <a:pt x="7568" y="1004"/>
                    <a:pt x="5531" y="1"/>
                    <a:pt x="349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1040394" y="1873787"/>
              <a:ext cx="408111" cy="100164"/>
            </a:xfrm>
            <a:custGeom>
              <a:avLst/>
              <a:gdLst/>
              <a:ahLst/>
              <a:cxnLst/>
              <a:rect l="l" t="t" r="r" b="b"/>
              <a:pathLst>
                <a:path w="7008" h="1720" extrusionOk="0">
                  <a:moveTo>
                    <a:pt x="2947" y="0"/>
                  </a:moveTo>
                  <a:cubicBezTo>
                    <a:pt x="1908" y="0"/>
                    <a:pt x="872" y="278"/>
                    <a:pt x="1" y="852"/>
                  </a:cubicBezTo>
                  <a:cubicBezTo>
                    <a:pt x="868" y="552"/>
                    <a:pt x="1759" y="404"/>
                    <a:pt x="2643" y="404"/>
                  </a:cubicBezTo>
                  <a:cubicBezTo>
                    <a:pt x="4178" y="404"/>
                    <a:pt x="5690" y="850"/>
                    <a:pt x="7008" y="1719"/>
                  </a:cubicBezTo>
                  <a:cubicBezTo>
                    <a:pt x="5991" y="594"/>
                    <a:pt x="4467" y="0"/>
                    <a:pt x="2947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571195" y="1921656"/>
              <a:ext cx="312431" cy="327514"/>
            </a:xfrm>
            <a:custGeom>
              <a:avLst/>
              <a:gdLst/>
              <a:ahLst/>
              <a:cxnLst/>
              <a:rect l="l" t="t" r="r" b="b"/>
              <a:pathLst>
                <a:path w="5365" h="5624" extrusionOk="0">
                  <a:moveTo>
                    <a:pt x="2331" y="1"/>
                  </a:moveTo>
                  <a:cubicBezTo>
                    <a:pt x="2323" y="1"/>
                    <a:pt x="2314" y="3"/>
                    <a:pt x="2306" y="7"/>
                  </a:cubicBezTo>
                  <a:cubicBezTo>
                    <a:pt x="1781" y="418"/>
                    <a:pt x="1005" y="1148"/>
                    <a:pt x="571" y="2290"/>
                  </a:cubicBezTo>
                  <a:cubicBezTo>
                    <a:pt x="0" y="3819"/>
                    <a:pt x="229" y="5577"/>
                    <a:pt x="571" y="5622"/>
                  </a:cubicBezTo>
                  <a:cubicBezTo>
                    <a:pt x="575" y="5623"/>
                    <a:pt x="580" y="5623"/>
                    <a:pt x="584" y="5623"/>
                  </a:cubicBezTo>
                  <a:cubicBezTo>
                    <a:pt x="769" y="5623"/>
                    <a:pt x="1088" y="5165"/>
                    <a:pt x="1689" y="3317"/>
                  </a:cubicBezTo>
                  <a:cubicBezTo>
                    <a:pt x="1689" y="3294"/>
                    <a:pt x="1706" y="3283"/>
                    <a:pt x="1724" y="3283"/>
                  </a:cubicBezTo>
                  <a:cubicBezTo>
                    <a:pt x="1741" y="3283"/>
                    <a:pt x="1758" y="3294"/>
                    <a:pt x="1758" y="3317"/>
                  </a:cubicBezTo>
                  <a:lnTo>
                    <a:pt x="1758" y="5554"/>
                  </a:lnTo>
                  <a:cubicBezTo>
                    <a:pt x="1758" y="5582"/>
                    <a:pt x="1784" y="5601"/>
                    <a:pt x="1809" y="5601"/>
                  </a:cubicBezTo>
                  <a:cubicBezTo>
                    <a:pt x="1825" y="5601"/>
                    <a:pt x="1840" y="5594"/>
                    <a:pt x="1849" y="5577"/>
                  </a:cubicBezTo>
                  <a:cubicBezTo>
                    <a:pt x="2237" y="4915"/>
                    <a:pt x="2602" y="4253"/>
                    <a:pt x="2990" y="3568"/>
                  </a:cubicBezTo>
                  <a:cubicBezTo>
                    <a:pt x="2999" y="3551"/>
                    <a:pt x="3014" y="3543"/>
                    <a:pt x="3029" y="3543"/>
                  </a:cubicBezTo>
                  <a:cubicBezTo>
                    <a:pt x="3052" y="3543"/>
                    <a:pt x="3073" y="3563"/>
                    <a:pt x="3059" y="3591"/>
                  </a:cubicBezTo>
                  <a:cubicBezTo>
                    <a:pt x="3013" y="4139"/>
                    <a:pt x="2945" y="4686"/>
                    <a:pt x="2876" y="5234"/>
                  </a:cubicBezTo>
                  <a:cubicBezTo>
                    <a:pt x="2876" y="5250"/>
                    <a:pt x="2899" y="5266"/>
                    <a:pt x="2921" y="5266"/>
                  </a:cubicBezTo>
                  <a:cubicBezTo>
                    <a:pt x="2929" y="5266"/>
                    <a:pt x="2938" y="5264"/>
                    <a:pt x="2945" y="5257"/>
                  </a:cubicBezTo>
                  <a:cubicBezTo>
                    <a:pt x="3333" y="5006"/>
                    <a:pt x="3744" y="4664"/>
                    <a:pt x="4132" y="4184"/>
                  </a:cubicBezTo>
                  <a:cubicBezTo>
                    <a:pt x="5364" y="2632"/>
                    <a:pt x="5319" y="806"/>
                    <a:pt x="5273" y="99"/>
                  </a:cubicBezTo>
                  <a:cubicBezTo>
                    <a:pt x="5273" y="82"/>
                    <a:pt x="5250" y="66"/>
                    <a:pt x="5229" y="66"/>
                  </a:cubicBezTo>
                  <a:cubicBezTo>
                    <a:pt x="5220" y="66"/>
                    <a:pt x="5211" y="69"/>
                    <a:pt x="5204" y="76"/>
                  </a:cubicBezTo>
                  <a:cubicBezTo>
                    <a:pt x="4634" y="738"/>
                    <a:pt x="4063" y="1400"/>
                    <a:pt x="3493" y="2061"/>
                  </a:cubicBezTo>
                  <a:cubicBezTo>
                    <a:pt x="3486" y="2068"/>
                    <a:pt x="3477" y="2071"/>
                    <a:pt x="3468" y="2071"/>
                  </a:cubicBezTo>
                  <a:cubicBezTo>
                    <a:pt x="3447" y="2071"/>
                    <a:pt x="3424" y="2055"/>
                    <a:pt x="3424" y="2039"/>
                  </a:cubicBezTo>
                  <a:lnTo>
                    <a:pt x="3219" y="829"/>
                  </a:lnTo>
                  <a:cubicBezTo>
                    <a:pt x="3219" y="802"/>
                    <a:pt x="3203" y="791"/>
                    <a:pt x="3185" y="791"/>
                  </a:cubicBezTo>
                  <a:cubicBezTo>
                    <a:pt x="3173" y="791"/>
                    <a:pt x="3160" y="797"/>
                    <a:pt x="3150" y="806"/>
                  </a:cubicBezTo>
                  <a:cubicBezTo>
                    <a:pt x="2831" y="1034"/>
                    <a:pt x="2511" y="1285"/>
                    <a:pt x="2214" y="1537"/>
                  </a:cubicBezTo>
                  <a:cubicBezTo>
                    <a:pt x="2202" y="1543"/>
                    <a:pt x="2190" y="1545"/>
                    <a:pt x="2179" y="1545"/>
                  </a:cubicBezTo>
                  <a:cubicBezTo>
                    <a:pt x="2147" y="1545"/>
                    <a:pt x="2123" y="1524"/>
                    <a:pt x="2123" y="1491"/>
                  </a:cubicBezTo>
                  <a:cubicBezTo>
                    <a:pt x="2214" y="1012"/>
                    <a:pt x="2306" y="532"/>
                    <a:pt x="2374" y="53"/>
                  </a:cubicBezTo>
                  <a:cubicBezTo>
                    <a:pt x="2393" y="34"/>
                    <a:pt x="2366" y="1"/>
                    <a:pt x="233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1108180" y="1917929"/>
              <a:ext cx="216751" cy="73318"/>
            </a:xfrm>
            <a:custGeom>
              <a:avLst/>
              <a:gdLst/>
              <a:ahLst/>
              <a:cxnLst/>
              <a:rect l="l" t="t" r="r" b="b"/>
              <a:pathLst>
                <a:path w="3722" h="1259" extrusionOk="0">
                  <a:moveTo>
                    <a:pt x="2160" y="1"/>
                  </a:moveTo>
                  <a:cubicBezTo>
                    <a:pt x="1029" y="1"/>
                    <a:pt x="267" y="741"/>
                    <a:pt x="24" y="1007"/>
                  </a:cubicBezTo>
                  <a:cubicBezTo>
                    <a:pt x="1" y="1030"/>
                    <a:pt x="24" y="1076"/>
                    <a:pt x="69" y="1076"/>
                  </a:cubicBezTo>
                  <a:cubicBezTo>
                    <a:pt x="279" y="1067"/>
                    <a:pt x="471" y="1063"/>
                    <a:pt x="648" y="1063"/>
                  </a:cubicBezTo>
                  <a:cubicBezTo>
                    <a:pt x="1437" y="1063"/>
                    <a:pt x="1921" y="1138"/>
                    <a:pt x="2238" y="1212"/>
                  </a:cubicBezTo>
                  <a:cubicBezTo>
                    <a:pt x="2294" y="1227"/>
                    <a:pt x="2413" y="1259"/>
                    <a:pt x="2506" y="1259"/>
                  </a:cubicBezTo>
                  <a:cubicBezTo>
                    <a:pt x="2562" y="1259"/>
                    <a:pt x="2608" y="1247"/>
                    <a:pt x="2626" y="1212"/>
                  </a:cubicBezTo>
                  <a:cubicBezTo>
                    <a:pt x="2694" y="1121"/>
                    <a:pt x="2489" y="870"/>
                    <a:pt x="2283" y="665"/>
                  </a:cubicBezTo>
                  <a:cubicBezTo>
                    <a:pt x="2260" y="642"/>
                    <a:pt x="2283" y="596"/>
                    <a:pt x="2329" y="596"/>
                  </a:cubicBezTo>
                  <a:lnTo>
                    <a:pt x="3653" y="596"/>
                  </a:lnTo>
                  <a:cubicBezTo>
                    <a:pt x="3698" y="596"/>
                    <a:pt x="3721" y="528"/>
                    <a:pt x="3676" y="505"/>
                  </a:cubicBezTo>
                  <a:cubicBezTo>
                    <a:pt x="3402" y="322"/>
                    <a:pt x="2922" y="48"/>
                    <a:pt x="2260" y="3"/>
                  </a:cubicBezTo>
                  <a:cubicBezTo>
                    <a:pt x="2227" y="1"/>
                    <a:pt x="2193" y="1"/>
                    <a:pt x="216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1138753" y="1808156"/>
              <a:ext cx="208772" cy="59458"/>
            </a:xfrm>
            <a:custGeom>
              <a:avLst/>
              <a:gdLst/>
              <a:ahLst/>
              <a:cxnLst/>
              <a:rect l="l" t="t" r="r" b="b"/>
              <a:pathLst>
                <a:path w="3585" h="1021" extrusionOk="0">
                  <a:moveTo>
                    <a:pt x="2134" y="0"/>
                  </a:moveTo>
                  <a:cubicBezTo>
                    <a:pt x="1901" y="0"/>
                    <a:pt x="1654" y="25"/>
                    <a:pt x="1416" y="85"/>
                  </a:cubicBezTo>
                  <a:cubicBezTo>
                    <a:pt x="708" y="244"/>
                    <a:pt x="252" y="678"/>
                    <a:pt x="24" y="952"/>
                  </a:cubicBezTo>
                  <a:cubicBezTo>
                    <a:pt x="1" y="975"/>
                    <a:pt x="24" y="1020"/>
                    <a:pt x="69" y="1020"/>
                  </a:cubicBezTo>
                  <a:cubicBezTo>
                    <a:pt x="1233" y="975"/>
                    <a:pt x="2420" y="952"/>
                    <a:pt x="3584" y="906"/>
                  </a:cubicBezTo>
                  <a:lnTo>
                    <a:pt x="2763" y="678"/>
                  </a:lnTo>
                  <a:cubicBezTo>
                    <a:pt x="2717" y="655"/>
                    <a:pt x="2717" y="610"/>
                    <a:pt x="2763" y="587"/>
                  </a:cubicBezTo>
                  <a:cubicBezTo>
                    <a:pt x="3105" y="450"/>
                    <a:pt x="3196" y="358"/>
                    <a:pt x="3196" y="313"/>
                  </a:cubicBezTo>
                  <a:cubicBezTo>
                    <a:pt x="3180" y="151"/>
                    <a:pt x="2703" y="0"/>
                    <a:pt x="213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576494" y="2287605"/>
              <a:ext cx="126312" cy="229970"/>
            </a:xfrm>
            <a:custGeom>
              <a:avLst/>
              <a:gdLst/>
              <a:ahLst/>
              <a:cxnLst/>
              <a:rect l="l" t="t" r="r" b="b"/>
              <a:pathLst>
                <a:path w="2169" h="394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576" y="479"/>
                    <a:pt x="1119" y="1119"/>
                    <a:pt x="754" y="1781"/>
                  </a:cubicBezTo>
                  <a:cubicBezTo>
                    <a:pt x="389" y="2465"/>
                    <a:pt x="92" y="3173"/>
                    <a:pt x="1" y="3949"/>
                  </a:cubicBezTo>
                  <a:cubicBezTo>
                    <a:pt x="229" y="3629"/>
                    <a:pt x="389" y="3287"/>
                    <a:pt x="571" y="2967"/>
                  </a:cubicBezTo>
                  <a:cubicBezTo>
                    <a:pt x="1073" y="2032"/>
                    <a:pt x="1712" y="936"/>
                    <a:pt x="216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544581" y="2270309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1" y="0"/>
                  </a:moveTo>
                  <a:cubicBezTo>
                    <a:pt x="1" y="754"/>
                    <a:pt x="24" y="1530"/>
                    <a:pt x="138" y="2283"/>
                  </a:cubicBezTo>
                  <a:cubicBezTo>
                    <a:pt x="275" y="3036"/>
                    <a:pt x="480" y="3789"/>
                    <a:pt x="891" y="4451"/>
                  </a:cubicBezTo>
                  <a:cubicBezTo>
                    <a:pt x="845" y="4063"/>
                    <a:pt x="800" y="3675"/>
                    <a:pt x="731" y="3310"/>
                  </a:cubicBezTo>
                  <a:cubicBezTo>
                    <a:pt x="549" y="2283"/>
                    <a:pt x="389" y="1028"/>
                    <a:pt x="16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809143" y="2982523"/>
              <a:ext cx="541003" cy="700451"/>
            </a:xfrm>
            <a:custGeom>
              <a:avLst/>
              <a:gdLst/>
              <a:ahLst/>
              <a:cxnLst/>
              <a:rect l="l" t="t" r="r" b="b"/>
              <a:pathLst>
                <a:path w="9290" h="12028" extrusionOk="0">
                  <a:moveTo>
                    <a:pt x="3032" y="1"/>
                  </a:moveTo>
                  <a:cubicBezTo>
                    <a:pt x="2589" y="1"/>
                    <a:pt x="2125" y="120"/>
                    <a:pt x="1758" y="347"/>
                  </a:cubicBezTo>
                  <a:cubicBezTo>
                    <a:pt x="1552" y="461"/>
                    <a:pt x="1073" y="804"/>
                    <a:pt x="662" y="1899"/>
                  </a:cubicBezTo>
                  <a:cubicBezTo>
                    <a:pt x="0" y="3702"/>
                    <a:pt x="365" y="5392"/>
                    <a:pt x="525" y="6008"/>
                  </a:cubicBezTo>
                  <a:cubicBezTo>
                    <a:pt x="1210" y="8838"/>
                    <a:pt x="3310" y="10345"/>
                    <a:pt x="3994" y="10778"/>
                  </a:cubicBezTo>
                  <a:cubicBezTo>
                    <a:pt x="4788" y="11279"/>
                    <a:pt x="5960" y="12027"/>
                    <a:pt x="7008" y="12027"/>
                  </a:cubicBezTo>
                  <a:cubicBezTo>
                    <a:pt x="7346" y="12027"/>
                    <a:pt x="7671" y="11949"/>
                    <a:pt x="7966" y="11760"/>
                  </a:cubicBezTo>
                  <a:cubicBezTo>
                    <a:pt x="9153" y="10984"/>
                    <a:pt x="9290" y="8701"/>
                    <a:pt x="8400" y="7765"/>
                  </a:cubicBezTo>
                  <a:cubicBezTo>
                    <a:pt x="7943" y="7286"/>
                    <a:pt x="7601" y="7514"/>
                    <a:pt x="6779" y="7058"/>
                  </a:cubicBezTo>
                  <a:cubicBezTo>
                    <a:pt x="5432" y="6305"/>
                    <a:pt x="4519" y="4684"/>
                    <a:pt x="4337" y="3223"/>
                  </a:cubicBezTo>
                  <a:cubicBezTo>
                    <a:pt x="4154" y="1717"/>
                    <a:pt x="4816" y="1055"/>
                    <a:pt x="4268" y="461"/>
                  </a:cubicBezTo>
                  <a:cubicBezTo>
                    <a:pt x="3992" y="149"/>
                    <a:pt x="3525" y="1"/>
                    <a:pt x="303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1263725" y="3445201"/>
              <a:ext cx="45249" cy="203997"/>
            </a:xfrm>
            <a:custGeom>
              <a:avLst/>
              <a:gdLst/>
              <a:ahLst/>
              <a:cxnLst/>
              <a:rect l="l" t="t" r="r" b="b"/>
              <a:pathLst>
                <a:path w="777" h="3503" extrusionOk="0">
                  <a:moveTo>
                    <a:pt x="530" y="1"/>
                  </a:moveTo>
                  <a:cubicBezTo>
                    <a:pt x="439" y="1"/>
                    <a:pt x="314" y="150"/>
                    <a:pt x="229" y="300"/>
                  </a:cubicBezTo>
                  <a:cubicBezTo>
                    <a:pt x="160" y="711"/>
                    <a:pt x="92" y="1190"/>
                    <a:pt x="46" y="1692"/>
                  </a:cubicBezTo>
                  <a:cubicBezTo>
                    <a:pt x="0" y="2308"/>
                    <a:pt x="23" y="2856"/>
                    <a:pt x="69" y="3335"/>
                  </a:cubicBezTo>
                  <a:cubicBezTo>
                    <a:pt x="177" y="3462"/>
                    <a:pt x="257" y="3503"/>
                    <a:pt x="308" y="3503"/>
                  </a:cubicBezTo>
                  <a:cubicBezTo>
                    <a:pt x="322" y="3503"/>
                    <a:pt x="333" y="3500"/>
                    <a:pt x="343" y="3495"/>
                  </a:cubicBezTo>
                  <a:cubicBezTo>
                    <a:pt x="685" y="3427"/>
                    <a:pt x="731" y="2194"/>
                    <a:pt x="731" y="1487"/>
                  </a:cubicBezTo>
                  <a:cubicBezTo>
                    <a:pt x="753" y="893"/>
                    <a:pt x="776" y="49"/>
                    <a:pt x="548" y="3"/>
                  </a:cubicBezTo>
                  <a:cubicBezTo>
                    <a:pt x="542" y="1"/>
                    <a:pt x="536" y="1"/>
                    <a:pt x="53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1122796" y="3396167"/>
              <a:ext cx="125031" cy="293796"/>
            </a:xfrm>
            <a:custGeom>
              <a:avLst/>
              <a:gdLst/>
              <a:ahLst/>
              <a:cxnLst/>
              <a:rect l="l" t="t" r="r" b="b"/>
              <a:pathLst>
                <a:path w="2147" h="5045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051" y="1142"/>
                    <a:pt x="115" y="2945"/>
                    <a:pt x="937" y="4497"/>
                  </a:cubicBezTo>
                  <a:cubicBezTo>
                    <a:pt x="1051" y="4702"/>
                    <a:pt x="1188" y="4885"/>
                    <a:pt x="1347" y="5045"/>
                  </a:cubicBezTo>
                  <a:cubicBezTo>
                    <a:pt x="1" y="3516"/>
                    <a:pt x="982" y="1347"/>
                    <a:pt x="214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1178644" y="3441357"/>
              <a:ext cx="160903" cy="230028"/>
            </a:xfrm>
            <a:custGeom>
              <a:avLst/>
              <a:gdLst/>
              <a:ahLst/>
              <a:cxnLst/>
              <a:rect l="l" t="t" r="r" b="b"/>
              <a:pathLst>
                <a:path w="2763" h="3950" extrusionOk="0">
                  <a:moveTo>
                    <a:pt x="1438" y="0"/>
                  </a:moveTo>
                  <a:cubicBezTo>
                    <a:pt x="1347" y="69"/>
                    <a:pt x="0" y="1210"/>
                    <a:pt x="252" y="2717"/>
                  </a:cubicBezTo>
                  <a:cubicBezTo>
                    <a:pt x="343" y="3287"/>
                    <a:pt x="594" y="3698"/>
                    <a:pt x="799" y="3949"/>
                  </a:cubicBezTo>
                  <a:cubicBezTo>
                    <a:pt x="1461" y="3744"/>
                    <a:pt x="2100" y="3538"/>
                    <a:pt x="2762" y="3333"/>
                  </a:cubicBezTo>
                  <a:cubicBezTo>
                    <a:pt x="2694" y="3310"/>
                    <a:pt x="1849" y="2831"/>
                    <a:pt x="1758" y="1872"/>
                  </a:cubicBezTo>
                  <a:cubicBezTo>
                    <a:pt x="1667" y="1119"/>
                    <a:pt x="2078" y="389"/>
                    <a:pt x="276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1277003" y="3935830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0"/>
                  </a:moveTo>
                  <a:lnTo>
                    <a:pt x="4999" y="0"/>
                  </a:ln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10454"/>
                    <a:pt x="252" y="14198"/>
                    <a:pt x="548" y="17690"/>
                  </a:cubicBezTo>
                  <a:cubicBezTo>
                    <a:pt x="5182" y="17576"/>
                    <a:pt x="7533" y="17165"/>
                    <a:pt x="7624" y="16480"/>
                  </a:cubicBezTo>
                  <a:cubicBezTo>
                    <a:pt x="7693" y="15955"/>
                    <a:pt x="6529" y="15293"/>
                    <a:pt x="4155" y="14472"/>
                  </a:cubicBezTo>
                  <a:cubicBezTo>
                    <a:pt x="4429" y="9656"/>
                    <a:pt x="4725" y="4839"/>
                    <a:pt x="4999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1287660" y="4619043"/>
              <a:ext cx="272540" cy="244645"/>
            </a:xfrm>
            <a:custGeom>
              <a:avLst/>
              <a:gdLst/>
              <a:ahLst/>
              <a:cxnLst/>
              <a:rect l="l" t="t" r="r" b="b"/>
              <a:pathLst>
                <a:path w="4680" h="4201" extrusionOk="0">
                  <a:moveTo>
                    <a:pt x="0" y="457"/>
                  </a:moveTo>
                  <a:cubicBezTo>
                    <a:pt x="46" y="1690"/>
                    <a:pt x="137" y="2899"/>
                    <a:pt x="228" y="4086"/>
                  </a:cubicBezTo>
                  <a:lnTo>
                    <a:pt x="228" y="4086"/>
                  </a:lnTo>
                  <a:cubicBezTo>
                    <a:pt x="3059" y="4201"/>
                    <a:pt x="4520" y="4018"/>
                    <a:pt x="4634" y="3539"/>
                  </a:cubicBezTo>
                  <a:lnTo>
                    <a:pt x="4634" y="3539"/>
                  </a:lnTo>
                  <a:cubicBezTo>
                    <a:pt x="4679" y="3333"/>
                    <a:pt x="4451" y="3059"/>
                    <a:pt x="3972" y="2740"/>
                  </a:cubicBezTo>
                  <a:lnTo>
                    <a:pt x="3972" y="2740"/>
                  </a:lnTo>
                  <a:cubicBezTo>
                    <a:pt x="4017" y="1827"/>
                    <a:pt x="4086" y="914"/>
                    <a:pt x="4131" y="1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1300937" y="4778549"/>
              <a:ext cx="424067" cy="187517"/>
            </a:xfrm>
            <a:custGeom>
              <a:avLst/>
              <a:gdLst/>
              <a:ahLst/>
              <a:cxnLst/>
              <a:rect l="l" t="t" r="r" b="b"/>
              <a:pathLst>
                <a:path w="7282" h="3220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4223" y="320"/>
                    <a:pt x="4451" y="594"/>
                    <a:pt x="4406" y="800"/>
                  </a:cubicBezTo>
                  <a:cubicBezTo>
                    <a:pt x="4313" y="1187"/>
                    <a:pt x="3343" y="1380"/>
                    <a:pt x="1481" y="1380"/>
                  </a:cubicBezTo>
                  <a:cubicBezTo>
                    <a:pt x="1038" y="1380"/>
                    <a:pt x="545" y="1369"/>
                    <a:pt x="0" y="1347"/>
                  </a:cubicBezTo>
                  <a:lnTo>
                    <a:pt x="0" y="1347"/>
                  </a:lnTo>
                  <a:cubicBezTo>
                    <a:pt x="46" y="1986"/>
                    <a:pt x="92" y="2603"/>
                    <a:pt x="137" y="3219"/>
                  </a:cubicBezTo>
                  <a:cubicBezTo>
                    <a:pt x="4771" y="3105"/>
                    <a:pt x="7122" y="2694"/>
                    <a:pt x="7213" y="2009"/>
                  </a:cubicBezTo>
                  <a:cubicBezTo>
                    <a:pt x="7282" y="1484"/>
                    <a:pt x="6118" y="822"/>
                    <a:pt x="3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840997" y="3953126"/>
              <a:ext cx="325767" cy="704527"/>
            </a:xfrm>
            <a:custGeom>
              <a:avLst/>
              <a:gdLst/>
              <a:ahLst/>
              <a:cxnLst/>
              <a:rect l="l" t="t" r="r" b="b"/>
              <a:pathLst>
                <a:path w="5594" h="12098" extrusionOk="0">
                  <a:moveTo>
                    <a:pt x="5570" y="0"/>
                  </a:moveTo>
                  <a:cubicBezTo>
                    <a:pt x="3721" y="0"/>
                    <a:pt x="1850" y="0"/>
                    <a:pt x="1" y="23"/>
                  </a:cubicBezTo>
                  <a:lnTo>
                    <a:pt x="1644" y="11961"/>
                  </a:lnTo>
                  <a:lnTo>
                    <a:pt x="5593" y="12098"/>
                  </a:lnTo>
                  <a:cubicBezTo>
                    <a:pt x="5525" y="10157"/>
                    <a:pt x="5479" y="8172"/>
                    <a:pt x="5479" y="6140"/>
                  </a:cubicBezTo>
                  <a:cubicBezTo>
                    <a:pt x="5479" y="4040"/>
                    <a:pt x="5525" y="1986"/>
                    <a:pt x="5570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918100" y="4649617"/>
              <a:ext cx="256583" cy="220711"/>
            </a:xfrm>
            <a:custGeom>
              <a:avLst/>
              <a:gdLst/>
              <a:ahLst/>
              <a:cxnLst/>
              <a:rect l="l" t="t" r="r" b="b"/>
              <a:pathLst>
                <a:path w="4406" h="3790" extrusionOk="0">
                  <a:moveTo>
                    <a:pt x="663" y="2420"/>
                  </a:moveTo>
                  <a:cubicBezTo>
                    <a:pt x="206" y="2785"/>
                    <a:pt x="1" y="3059"/>
                    <a:pt x="69" y="3265"/>
                  </a:cubicBezTo>
                  <a:lnTo>
                    <a:pt x="69" y="3265"/>
                  </a:lnTo>
                  <a:cubicBezTo>
                    <a:pt x="206" y="3721"/>
                    <a:pt x="1644" y="3790"/>
                    <a:pt x="4406" y="3470"/>
                  </a:cubicBezTo>
                  <a:lnTo>
                    <a:pt x="4406" y="3470"/>
                  </a:lnTo>
                  <a:cubicBezTo>
                    <a:pt x="4337" y="2374"/>
                    <a:pt x="4292" y="1256"/>
                    <a:pt x="4269" y="138"/>
                  </a:cubicBezTo>
                  <a:lnTo>
                    <a:pt x="4269" y="138"/>
                  </a:lnTo>
                  <a:lnTo>
                    <a:pt x="320" y="1"/>
                  </a:lnTo>
                  <a:cubicBezTo>
                    <a:pt x="434" y="822"/>
                    <a:pt x="548" y="1621"/>
                    <a:pt x="663" y="2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758595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210" y="2764"/>
                    <a:pt x="1528" y="3021"/>
                    <a:pt x="4056" y="3021"/>
                  </a:cubicBezTo>
                  <a:cubicBezTo>
                    <a:pt x="4961" y="3021"/>
                    <a:pt x="6021" y="2988"/>
                    <a:pt x="7236" y="2922"/>
                  </a:cubicBezTo>
                  <a:cubicBezTo>
                    <a:pt x="7191" y="2305"/>
                    <a:pt x="7168" y="1689"/>
                    <a:pt x="7145" y="1050"/>
                  </a:cubicBezTo>
                  <a:cubicBezTo>
                    <a:pt x="6008" y="1182"/>
                    <a:pt x="5095" y="1247"/>
                    <a:pt x="4405" y="1247"/>
                  </a:cubicBezTo>
                  <a:cubicBezTo>
                    <a:pt x="3419" y="1247"/>
                    <a:pt x="2889" y="1113"/>
                    <a:pt x="2808" y="845"/>
                  </a:cubicBezTo>
                  <a:cubicBezTo>
                    <a:pt x="2740" y="639"/>
                    <a:pt x="2945" y="365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746657" y="3583567"/>
              <a:ext cx="903924" cy="493250"/>
            </a:xfrm>
            <a:custGeom>
              <a:avLst/>
              <a:gdLst/>
              <a:ahLst/>
              <a:cxnLst/>
              <a:rect l="l" t="t" r="r" b="b"/>
              <a:pathLst>
                <a:path w="15522" h="8470" extrusionOk="0">
                  <a:moveTo>
                    <a:pt x="2397" y="1"/>
                  </a:moveTo>
                  <a:cubicBezTo>
                    <a:pt x="1803" y="1393"/>
                    <a:pt x="1233" y="2785"/>
                    <a:pt x="639" y="4155"/>
                  </a:cubicBezTo>
                  <a:cubicBezTo>
                    <a:pt x="434" y="4657"/>
                    <a:pt x="206" y="5159"/>
                    <a:pt x="0" y="5661"/>
                  </a:cubicBezTo>
                  <a:cubicBezTo>
                    <a:pt x="1370" y="7031"/>
                    <a:pt x="2694" y="7647"/>
                    <a:pt x="3538" y="7944"/>
                  </a:cubicBezTo>
                  <a:cubicBezTo>
                    <a:pt x="4572" y="8319"/>
                    <a:pt x="5597" y="8469"/>
                    <a:pt x="6642" y="8469"/>
                  </a:cubicBezTo>
                  <a:cubicBezTo>
                    <a:pt x="8457" y="8469"/>
                    <a:pt x="10331" y="8017"/>
                    <a:pt x="12417" y="7510"/>
                  </a:cubicBezTo>
                  <a:cubicBezTo>
                    <a:pt x="13718" y="7191"/>
                    <a:pt x="14768" y="6871"/>
                    <a:pt x="15521" y="6620"/>
                  </a:cubicBezTo>
                  <a:cubicBezTo>
                    <a:pt x="14791" y="4931"/>
                    <a:pt x="14061" y="3242"/>
                    <a:pt x="13330" y="1576"/>
                  </a:cubicBezTo>
                  <a:cubicBezTo>
                    <a:pt x="9678" y="1051"/>
                    <a:pt x="6049" y="526"/>
                    <a:pt x="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1732925" y="2395282"/>
              <a:ext cx="364260" cy="425407"/>
            </a:xfrm>
            <a:custGeom>
              <a:avLst/>
              <a:gdLst/>
              <a:ahLst/>
              <a:cxnLst/>
              <a:rect l="l" t="t" r="r" b="b"/>
              <a:pathLst>
                <a:path w="6255" h="7305" extrusionOk="0">
                  <a:moveTo>
                    <a:pt x="2534" y="2237"/>
                  </a:moveTo>
                  <a:lnTo>
                    <a:pt x="2534" y="2237"/>
                  </a:lnTo>
                  <a:cubicBezTo>
                    <a:pt x="2877" y="2556"/>
                    <a:pt x="3036" y="3013"/>
                    <a:pt x="3036" y="3469"/>
                  </a:cubicBezTo>
                  <a:cubicBezTo>
                    <a:pt x="3036" y="3903"/>
                    <a:pt x="2854" y="4360"/>
                    <a:pt x="2557" y="4679"/>
                  </a:cubicBezTo>
                  <a:cubicBezTo>
                    <a:pt x="2648" y="4497"/>
                    <a:pt x="2717" y="4291"/>
                    <a:pt x="2785" y="4086"/>
                  </a:cubicBezTo>
                  <a:cubicBezTo>
                    <a:pt x="2945" y="3469"/>
                    <a:pt x="2854" y="2830"/>
                    <a:pt x="2534" y="2237"/>
                  </a:cubicBezTo>
                  <a:close/>
                  <a:moveTo>
                    <a:pt x="4452" y="0"/>
                  </a:moveTo>
                  <a:cubicBezTo>
                    <a:pt x="4109" y="0"/>
                    <a:pt x="3493" y="502"/>
                    <a:pt x="3196" y="799"/>
                  </a:cubicBezTo>
                  <a:cubicBezTo>
                    <a:pt x="2968" y="1027"/>
                    <a:pt x="2648" y="1415"/>
                    <a:pt x="2397" y="1963"/>
                  </a:cubicBezTo>
                  <a:cubicBezTo>
                    <a:pt x="2397" y="1552"/>
                    <a:pt x="2352" y="1210"/>
                    <a:pt x="2283" y="981"/>
                  </a:cubicBezTo>
                  <a:cubicBezTo>
                    <a:pt x="2215" y="662"/>
                    <a:pt x="2146" y="297"/>
                    <a:pt x="1964" y="274"/>
                  </a:cubicBezTo>
                  <a:cubicBezTo>
                    <a:pt x="1956" y="273"/>
                    <a:pt x="1949" y="272"/>
                    <a:pt x="1942" y="272"/>
                  </a:cubicBezTo>
                  <a:cubicBezTo>
                    <a:pt x="1813" y="272"/>
                    <a:pt x="1687" y="461"/>
                    <a:pt x="1644" y="548"/>
                  </a:cubicBezTo>
                  <a:cubicBezTo>
                    <a:pt x="1188" y="1255"/>
                    <a:pt x="1302" y="3104"/>
                    <a:pt x="1370" y="3812"/>
                  </a:cubicBezTo>
                  <a:cubicBezTo>
                    <a:pt x="914" y="4154"/>
                    <a:pt x="457" y="4497"/>
                    <a:pt x="1" y="4839"/>
                  </a:cubicBezTo>
                  <a:cubicBezTo>
                    <a:pt x="46" y="5136"/>
                    <a:pt x="160" y="5729"/>
                    <a:pt x="571" y="6323"/>
                  </a:cubicBezTo>
                  <a:cubicBezTo>
                    <a:pt x="936" y="6848"/>
                    <a:pt x="1393" y="7144"/>
                    <a:pt x="1644" y="7304"/>
                  </a:cubicBezTo>
                  <a:cubicBezTo>
                    <a:pt x="2101" y="6642"/>
                    <a:pt x="2580" y="6003"/>
                    <a:pt x="3036" y="5341"/>
                  </a:cubicBezTo>
                  <a:cubicBezTo>
                    <a:pt x="3196" y="5318"/>
                    <a:pt x="3858" y="5250"/>
                    <a:pt x="4315" y="4702"/>
                  </a:cubicBezTo>
                  <a:cubicBezTo>
                    <a:pt x="4497" y="4474"/>
                    <a:pt x="4588" y="4268"/>
                    <a:pt x="4634" y="4109"/>
                  </a:cubicBezTo>
                  <a:cubicBezTo>
                    <a:pt x="4908" y="3994"/>
                    <a:pt x="5296" y="3812"/>
                    <a:pt x="5661" y="3469"/>
                  </a:cubicBezTo>
                  <a:cubicBezTo>
                    <a:pt x="5821" y="3310"/>
                    <a:pt x="6255" y="2922"/>
                    <a:pt x="6186" y="2785"/>
                  </a:cubicBezTo>
                  <a:cubicBezTo>
                    <a:pt x="6167" y="2738"/>
                    <a:pt x="6110" y="2706"/>
                    <a:pt x="5981" y="2706"/>
                  </a:cubicBezTo>
                  <a:cubicBezTo>
                    <a:pt x="5798" y="2706"/>
                    <a:pt x="5471" y="2770"/>
                    <a:pt x="4908" y="2944"/>
                  </a:cubicBezTo>
                  <a:cubicBezTo>
                    <a:pt x="5136" y="2693"/>
                    <a:pt x="5365" y="2488"/>
                    <a:pt x="5547" y="2328"/>
                  </a:cubicBezTo>
                  <a:cubicBezTo>
                    <a:pt x="5912" y="2009"/>
                    <a:pt x="6209" y="1849"/>
                    <a:pt x="6163" y="1689"/>
                  </a:cubicBezTo>
                  <a:cubicBezTo>
                    <a:pt x="6141" y="1598"/>
                    <a:pt x="5981" y="1575"/>
                    <a:pt x="5912" y="1552"/>
                  </a:cubicBezTo>
                  <a:cubicBezTo>
                    <a:pt x="5853" y="1539"/>
                    <a:pt x="5792" y="1532"/>
                    <a:pt x="5731" y="1532"/>
                  </a:cubicBezTo>
                  <a:cubicBezTo>
                    <a:pt x="5274" y="1532"/>
                    <a:pt x="4784" y="1876"/>
                    <a:pt x="4543" y="2077"/>
                  </a:cubicBezTo>
                  <a:cubicBezTo>
                    <a:pt x="5159" y="1552"/>
                    <a:pt x="5730" y="981"/>
                    <a:pt x="5616" y="753"/>
                  </a:cubicBezTo>
                  <a:cubicBezTo>
                    <a:pt x="5581" y="696"/>
                    <a:pt x="5490" y="679"/>
                    <a:pt x="5390" y="679"/>
                  </a:cubicBezTo>
                  <a:cubicBezTo>
                    <a:pt x="5290" y="679"/>
                    <a:pt x="5182" y="696"/>
                    <a:pt x="5113" y="708"/>
                  </a:cubicBezTo>
                  <a:cubicBezTo>
                    <a:pt x="4429" y="799"/>
                    <a:pt x="3995" y="1347"/>
                    <a:pt x="3835" y="1575"/>
                  </a:cubicBezTo>
                  <a:cubicBezTo>
                    <a:pt x="4041" y="1255"/>
                    <a:pt x="4246" y="1027"/>
                    <a:pt x="4383" y="845"/>
                  </a:cubicBezTo>
                  <a:cubicBezTo>
                    <a:pt x="4588" y="639"/>
                    <a:pt x="4771" y="479"/>
                    <a:pt x="4748" y="251"/>
                  </a:cubicBezTo>
                  <a:cubicBezTo>
                    <a:pt x="4725" y="251"/>
                    <a:pt x="4703" y="91"/>
                    <a:pt x="4611" y="23"/>
                  </a:cubicBezTo>
                  <a:cubicBezTo>
                    <a:pt x="4566" y="0"/>
                    <a:pt x="4520" y="0"/>
                    <a:pt x="4452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1880492" y="2526835"/>
              <a:ext cx="29292" cy="140987"/>
            </a:xfrm>
            <a:custGeom>
              <a:avLst/>
              <a:gdLst/>
              <a:ahLst/>
              <a:cxnLst/>
              <a:rect l="l" t="t" r="r" b="b"/>
              <a:pathLst>
                <a:path w="503" h="2421" extrusionOk="0">
                  <a:moveTo>
                    <a:pt x="0" y="1"/>
                  </a:moveTo>
                  <a:cubicBezTo>
                    <a:pt x="320" y="571"/>
                    <a:pt x="411" y="1210"/>
                    <a:pt x="251" y="1827"/>
                  </a:cubicBezTo>
                  <a:cubicBezTo>
                    <a:pt x="183" y="2032"/>
                    <a:pt x="114" y="2238"/>
                    <a:pt x="23" y="2420"/>
                  </a:cubicBezTo>
                  <a:cubicBezTo>
                    <a:pt x="320" y="2101"/>
                    <a:pt x="502" y="1644"/>
                    <a:pt x="502" y="1210"/>
                  </a:cubicBezTo>
                  <a:cubicBezTo>
                    <a:pt x="502" y="754"/>
                    <a:pt x="343" y="2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1339489" y="2800656"/>
              <a:ext cx="465298" cy="348304"/>
            </a:xfrm>
            <a:custGeom>
              <a:avLst/>
              <a:gdLst/>
              <a:ahLst/>
              <a:cxnLst/>
              <a:rect l="l" t="t" r="r" b="b"/>
              <a:pathLst>
                <a:path w="7990" h="5981" extrusionOk="0">
                  <a:moveTo>
                    <a:pt x="7327" y="1"/>
                  </a:moveTo>
                  <a:cubicBezTo>
                    <a:pt x="4976" y="1507"/>
                    <a:pt x="2443" y="3059"/>
                    <a:pt x="0" y="4520"/>
                  </a:cubicBezTo>
                  <a:cubicBezTo>
                    <a:pt x="183" y="5022"/>
                    <a:pt x="366" y="5502"/>
                    <a:pt x="525" y="5981"/>
                  </a:cubicBezTo>
                  <a:cubicBezTo>
                    <a:pt x="2831" y="4794"/>
                    <a:pt x="6277" y="2238"/>
                    <a:pt x="7989" y="937"/>
                  </a:cubicBezTo>
                  <a:cubicBezTo>
                    <a:pt x="7761" y="617"/>
                    <a:pt x="7533" y="297"/>
                    <a:pt x="7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1137413" y="2981417"/>
              <a:ext cx="121012" cy="203473"/>
            </a:xfrm>
            <a:custGeom>
              <a:avLst/>
              <a:gdLst/>
              <a:ahLst/>
              <a:cxnLst/>
              <a:rect l="l" t="t" r="r" b="b"/>
              <a:pathLst>
                <a:path w="2078" h="3494" extrusionOk="0">
                  <a:moveTo>
                    <a:pt x="617" y="1"/>
                  </a:moveTo>
                  <a:lnTo>
                    <a:pt x="252" y="206"/>
                  </a:lnTo>
                  <a:cubicBezTo>
                    <a:pt x="69" y="343"/>
                    <a:pt x="1" y="572"/>
                    <a:pt x="115" y="777"/>
                  </a:cubicBezTo>
                  <a:cubicBezTo>
                    <a:pt x="549" y="1622"/>
                    <a:pt x="1005" y="2466"/>
                    <a:pt x="1462" y="3311"/>
                  </a:cubicBezTo>
                  <a:cubicBezTo>
                    <a:pt x="1462" y="3311"/>
                    <a:pt x="1758" y="3448"/>
                    <a:pt x="2078" y="3493"/>
                  </a:cubicBezTo>
                  <a:cubicBezTo>
                    <a:pt x="1827" y="3288"/>
                    <a:pt x="1599" y="3014"/>
                    <a:pt x="1393" y="2672"/>
                  </a:cubicBezTo>
                  <a:cubicBezTo>
                    <a:pt x="937" y="1941"/>
                    <a:pt x="617" y="960"/>
                    <a:pt x="617" y="1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1766177" y="2796696"/>
              <a:ext cx="39891" cy="58526"/>
            </a:xfrm>
            <a:custGeom>
              <a:avLst/>
              <a:gdLst/>
              <a:ahLst/>
              <a:cxnLst/>
              <a:rect l="l" t="t" r="r" b="b"/>
              <a:pathLst>
                <a:path w="685" h="1005" extrusionOk="0">
                  <a:moveTo>
                    <a:pt x="92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06" y="365"/>
                    <a:pt x="434" y="685"/>
                    <a:pt x="662" y="1005"/>
                  </a:cubicBezTo>
                  <a:cubicBezTo>
                    <a:pt x="662" y="1005"/>
                    <a:pt x="685" y="982"/>
                    <a:pt x="685" y="982"/>
                  </a:cubicBezTo>
                  <a:cubicBezTo>
                    <a:pt x="480" y="662"/>
                    <a:pt x="297" y="32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1687734" y="2675741"/>
              <a:ext cx="82461" cy="121012"/>
            </a:xfrm>
            <a:custGeom>
              <a:avLst/>
              <a:gdLst/>
              <a:ahLst/>
              <a:cxnLst/>
              <a:rect l="l" t="t" r="r" b="b"/>
              <a:pathLst>
                <a:path w="1416" h="2078" extrusionOk="0">
                  <a:moveTo>
                    <a:pt x="46" y="0"/>
                  </a:moveTo>
                  <a:cubicBezTo>
                    <a:pt x="23" y="0"/>
                    <a:pt x="23" y="23"/>
                    <a:pt x="1" y="23"/>
                  </a:cubicBezTo>
                  <a:cubicBezTo>
                    <a:pt x="411" y="731"/>
                    <a:pt x="845" y="1415"/>
                    <a:pt x="1302" y="2077"/>
                  </a:cubicBezTo>
                  <a:cubicBezTo>
                    <a:pt x="1347" y="2077"/>
                    <a:pt x="1370" y="2054"/>
                    <a:pt x="1416" y="2032"/>
                  </a:cubicBezTo>
                  <a:cubicBezTo>
                    <a:pt x="982" y="1347"/>
                    <a:pt x="526" y="662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1338150" y="2759483"/>
              <a:ext cx="490572" cy="304453"/>
            </a:xfrm>
            <a:custGeom>
              <a:avLst/>
              <a:gdLst/>
              <a:ahLst/>
              <a:cxnLst/>
              <a:rect l="l" t="t" r="r" b="b"/>
              <a:pathLst>
                <a:path w="8424" h="5228" extrusionOk="0">
                  <a:moveTo>
                    <a:pt x="8423" y="0"/>
                  </a:moveTo>
                  <a:lnTo>
                    <a:pt x="8423" y="0"/>
                  </a:lnTo>
                  <a:cubicBezTo>
                    <a:pt x="8081" y="183"/>
                    <a:pt x="7738" y="388"/>
                    <a:pt x="7419" y="594"/>
                  </a:cubicBezTo>
                  <a:cubicBezTo>
                    <a:pt x="7373" y="616"/>
                    <a:pt x="7350" y="639"/>
                    <a:pt x="7305" y="639"/>
                  </a:cubicBezTo>
                  <a:cubicBezTo>
                    <a:pt x="4908" y="2077"/>
                    <a:pt x="2397" y="3629"/>
                    <a:pt x="0" y="5159"/>
                  </a:cubicBezTo>
                  <a:cubicBezTo>
                    <a:pt x="23" y="5181"/>
                    <a:pt x="23" y="5204"/>
                    <a:pt x="23" y="5227"/>
                  </a:cubicBezTo>
                  <a:cubicBezTo>
                    <a:pt x="2466" y="3766"/>
                    <a:pt x="4999" y="2214"/>
                    <a:pt x="7350" y="708"/>
                  </a:cubicBezTo>
                  <a:cubicBezTo>
                    <a:pt x="7373" y="685"/>
                    <a:pt x="7396" y="662"/>
                    <a:pt x="7442" y="639"/>
                  </a:cubicBezTo>
                  <a:cubicBezTo>
                    <a:pt x="7761" y="434"/>
                    <a:pt x="8103" y="206"/>
                    <a:pt x="8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1213177" y="3136963"/>
              <a:ext cx="5416" cy="2737"/>
            </a:xfrm>
            <a:custGeom>
              <a:avLst/>
              <a:gdLst/>
              <a:ahLst/>
              <a:cxnLst/>
              <a:rect l="l" t="t" r="r" b="b"/>
              <a:pathLst>
                <a:path w="93" h="47" extrusionOk="0">
                  <a:moveTo>
                    <a:pt x="1" y="46"/>
                  </a:moveTo>
                  <a:lnTo>
                    <a:pt x="1" y="46"/>
                  </a:lnTo>
                  <a:cubicBezTo>
                    <a:pt x="24" y="23"/>
                    <a:pt x="69" y="23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69" y="23"/>
                    <a:pt x="24" y="23"/>
                    <a:pt x="1" y="46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5" name="Google Shape;2385;p38"/>
            <p:cNvGrpSpPr/>
            <p:nvPr/>
          </p:nvGrpSpPr>
          <p:grpSpPr>
            <a:xfrm>
              <a:off x="1173344" y="2646449"/>
              <a:ext cx="685892" cy="540071"/>
              <a:chOff x="1173344" y="2646449"/>
              <a:chExt cx="685892" cy="540071"/>
            </a:xfrm>
          </p:grpSpPr>
          <p:sp>
            <p:nvSpPr>
              <p:cNvPr id="2386" name="Google Shape;2386;p38"/>
              <p:cNvSpPr/>
              <p:nvPr/>
            </p:nvSpPr>
            <p:spPr>
              <a:xfrm>
                <a:off x="1690413" y="26464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1771476" y="27594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1173344" y="26770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38"/>
            <p:cNvGrpSpPr/>
            <p:nvPr/>
          </p:nvGrpSpPr>
          <p:grpSpPr>
            <a:xfrm>
              <a:off x="1174695" y="2646303"/>
              <a:ext cx="685892" cy="540071"/>
              <a:chOff x="1325744" y="2798849"/>
              <a:chExt cx="685892" cy="540071"/>
            </a:xfrm>
          </p:grpSpPr>
          <p:sp>
            <p:nvSpPr>
              <p:cNvPr id="2390" name="Google Shape;2390;p38"/>
              <p:cNvSpPr/>
              <p:nvPr/>
            </p:nvSpPr>
            <p:spPr>
              <a:xfrm>
                <a:off x="1842813" y="27988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1923876" y="29118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1491889" y="2953056"/>
                <a:ext cx="465298" cy="348304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5981" extrusionOk="0">
                    <a:moveTo>
                      <a:pt x="7327" y="1"/>
                    </a:moveTo>
                    <a:cubicBezTo>
                      <a:pt x="4976" y="1507"/>
                      <a:pt x="2443" y="3059"/>
                      <a:pt x="0" y="4520"/>
                    </a:cubicBezTo>
                    <a:cubicBezTo>
                      <a:pt x="183" y="5022"/>
                      <a:pt x="366" y="5502"/>
                      <a:pt x="525" y="5981"/>
                    </a:cubicBezTo>
                    <a:cubicBezTo>
                      <a:pt x="2831" y="4794"/>
                      <a:pt x="6277" y="2238"/>
                      <a:pt x="7989" y="937"/>
                    </a:cubicBezTo>
                    <a:cubicBezTo>
                      <a:pt x="7761" y="617"/>
                      <a:pt x="7533" y="297"/>
                      <a:pt x="732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325744" y="28294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4" name="Google Shape;2394;p38"/>
            <p:cNvSpPr/>
            <p:nvPr/>
          </p:nvSpPr>
          <p:spPr>
            <a:xfrm>
              <a:off x="831738" y="290565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831738" y="290430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1219874" y="2990735"/>
              <a:ext cx="253905" cy="671333"/>
            </a:xfrm>
            <a:custGeom>
              <a:avLst/>
              <a:gdLst/>
              <a:ahLst/>
              <a:cxnLst/>
              <a:rect l="l" t="t" r="r" b="b"/>
              <a:pathLst>
                <a:path w="4360" h="11528" extrusionOk="0">
                  <a:moveTo>
                    <a:pt x="0" y="1"/>
                  </a:moveTo>
                  <a:cubicBezTo>
                    <a:pt x="2602" y="3265"/>
                    <a:pt x="4131" y="7373"/>
                    <a:pt x="4360" y="11527"/>
                  </a:cubicBezTo>
                  <a:cubicBezTo>
                    <a:pt x="4291" y="11003"/>
                    <a:pt x="4223" y="10500"/>
                    <a:pt x="4131" y="9975"/>
                  </a:cubicBezTo>
                  <a:cubicBezTo>
                    <a:pt x="3538" y="6392"/>
                    <a:pt x="2100" y="2968"/>
                    <a:pt x="0" y="1"/>
                  </a:cubicBezTo>
                  <a:close/>
                </a:path>
              </a:pathLst>
            </a:custGeom>
            <a:solidFill>
              <a:srgbClr val="4C4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1009821" y="2905653"/>
              <a:ext cx="356282" cy="296474"/>
            </a:xfrm>
            <a:custGeom>
              <a:avLst/>
              <a:gdLst/>
              <a:ahLst/>
              <a:cxnLst/>
              <a:rect l="l" t="t" r="r" b="b"/>
              <a:pathLst>
                <a:path w="6118" h="5091" extrusionOk="0">
                  <a:moveTo>
                    <a:pt x="3721" y="1"/>
                  </a:moveTo>
                  <a:cubicBezTo>
                    <a:pt x="4474" y="389"/>
                    <a:pt x="5182" y="937"/>
                    <a:pt x="5753" y="1621"/>
                  </a:cubicBezTo>
                  <a:cubicBezTo>
                    <a:pt x="5912" y="1804"/>
                    <a:pt x="6118" y="2010"/>
                    <a:pt x="6095" y="2306"/>
                  </a:cubicBezTo>
                  <a:cubicBezTo>
                    <a:pt x="6072" y="2649"/>
                    <a:pt x="5730" y="2923"/>
                    <a:pt x="5387" y="2854"/>
                  </a:cubicBezTo>
                  <a:cubicBezTo>
                    <a:pt x="4954" y="2808"/>
                    <a:pt x="4543" y="2763"/>
                    <a:pt x="4109" y="2717"/>
                  </a:cubicBezTo>
                  <a:lnTo>
                    <a:pt x="4383" y="2603"/>
                  </a:lnTo>
                  <a:cubicBezTo>
                    <a:pt x="4064" y="3105"/>
                    <a:pt x="3744" y="3630"/>
                    <a:pt x="3424" y="4132"/>
                  </a:cubicBezTo>
                  <a:lnTo>
                    <a:pt x="3310" y="4338"/>
                  </a:lnTo>
                  <a:cubicBezTo>
                    <a:pt x="2991" y="4931"/>
                    <a:pt x="2169" y="5091"/>
                    <a:pt x="1690" y="4589"/>
                  </a:cubicBezTo>
                  <a:cubicBezTo>
                    <a:pt x="640" y="3630"/>
                    <a:pt x="1" y="2238"/>
                    <a:pt x="1" y="800"/>
                  </a:cubicBezTo>
                  <a:cubicBezTo>
                    <a:pt x="1233" y="503"/>
                    <a:pt x="2489" y="229"/>
                    <a:pt x="3721" y="1"/>
                  </a:cubicBezTo>
                  <a:close/>
                  <a:moveTo>
                    <a:pt x="3721" y="1"/>
                  </a:moveTo>
                  <a:cubicBezTo>
                    <a:pt x="2557" y="435"/>
                    <a:pt x="1461" y="823"/>
                    <a:pt x="297" y="1211"/>
                  </a:cubicBezTo>
                  <a:lnTo>
                    <a:pt x="480" y="960"/>
                  </a:lnTo>
                  <a:cubicBezTo>
                    <a:pt x="617" y="2192"/>
                    <a:pt x="1210" y="3311"/>
                    <a:pt x="2101" y="4132"/>
                  </a:cubicBezTo>
                  <a:cubicBezTo>
                    <a:pt x="2329" y="4361"/>
                    <a:pt x="2648" y="4246"/>
                    <a:pt x="2785" y="3995"/>
                  </a:cubicBezTo>
                  <a:cubicBezTo>
                    <a:pt x="3151" y="3425"/>
                    <a:pt x="3539" y="2854"/>
                    <a:pt x="3904" y="2283"/>
                  </a:cubicBezTo>
                  <a:lnTo>
                    <a:pt x="4018" y="2146"/>
                  </a:lnTo>
                  <a:cubicBezTo>
                    <a:pt x="4497" y="2215"/>
                    <a:pt x="4977" y="2283"/>
                    <a:pt x="5456" y="2375"/>
                  </a:cubicBezTo>
                  <a:cubicBezTo>
                    <a:pt x="5570" y="2420"/>
                    <a:pt x="5684" y="2329"/>
                    <a:pt x="5661" y="2192"/>
                  </a:cubicBezTo>
                  <a:cubicBezTo>
                    <a:pt x="5638" y="2078"/>
                    <a:pt x="5524" y="1941"/>
                    <a:pt x="5456" y="1827"/>
                  </a:cubicBezTo>
                  <a:cubicBezTo>
                    <a:pt x="4977" y="1142"/>
                    <a:pt x="4383" y="52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1051051" y="2906993"/>
              <a:ext cx="198115" cy="146286"/>
            </a:xfrm>
            <a:custGeom>
              <a:avLst/>
              <a:gdLst/>
              <a:ahLst/>
              <a:cxnLst/>
              <a:rect l="l" t="t" r="r" b="b"/>
              <a:pathLst>
                <a:path w="3402" h="2512" extrusionOk="0">
                  <a:moveTo>
                    <a:pt x="0" y="800"/>
                  </a:moveTo>
                  <a:cubicBezTo>
                    <a:pt x="92" y="1256"/>
                    <a:pt x="183" y="1690"/>
                    <a:pt x="274" y="2146"/>
                  </a:cubicBezTo>
                  <a:cubicBezTo>
                    <a:pt x="731" y="2306"/>
                    <a:pt x="1507" y="2512"/>
                    <a:pt x="2420" y="2420"/>
                  </a:cubicBezTo>
                  <a:cubicBezTo>
                    <a:pt x="2808" y="2375"/>
                    <a:pt x="3127" y="2283"/>
                    <a:pt x="3401" y="2192"/>
                  </a:cubicBezTo>
                  <a:lnTo>
                    <a:pt x="3401" y="1"/>
                  </a:lnTo>
                  <a:cubicBezTo>
                    <a:pt x="2306" y="206"/>
                    <a:pt x="1164" y="480"/>
                    <a:pt x="0" y="80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1028456" y="3113028"/>
              <a:ext cx="473218" cy="650077"/>
            </a:xfrm>
            <a:custGeom>
              <a:avLst/>
              <a:gdLst/>
              <a:ahLst/>
              <a:cxnLst/>
              <a:rect l="l" t="t" r="r" b="b"/>
              <a:pathLst>
                <a:path w="8126" h="11163" extrusionOk="0">
                  <a:moveTo>
                    <a:pt x="6323" y="11117"/>
                  </a:moveTo>
                  <a:lnTo>
                    <a:pt x="890" y="10660"/>
                  </a:lnTo>
                  <a:cubicBezTo>
                    <a:pt x="365" y="10614"/>
                    <a:pt x="0" y="10158"/>
                    <a:pt x="46" y="9633"/>
                  </a:cubicBezTo>
                  <a:lnTo>
                    <a:pt x="776" y="891"/>
                  </a:lnTo>
                  <a:cubicBezTo>
                    <a:pt x="822" y="389"/>
                    <a:pt x="1278" y="1"/>
                    <a:pt x="1803" y="46"/>
                  </a:cubicBezTo>
                  <a:lnTo>
                    <a:pt x="7236" y="503"/>
                  </a:lnTo>
                  <a:cubicBezTo>
                    <a:pt x="7738" y="548"/>
                    <a:pt x="8126" y="1005"/>
                    <a:pt x="8080" y="1507"/>
                  </a:cubicBezTo>
                  <a:lnTo>
                    <a:pt x="7350" y="10249"/>
                  </a:lnTo>
                  <a:cubicBezTo>
                    <a:pt x="7304" y="10774"/>
                    <a:pt x="6848" y="11162"/>
                    <a:pt x="6323" y="11117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1230473" y="3236661"/>
              <a:ext cx="192816" cy="114374"/>
            </a:xfrm>
            <a:custGeom>
              <a:avLst/>
              <a:gdLst/>
              <a:ahLst/>
              <a:cxnLst/>
              <a:rect l="l" t="t" r="r" b="b"/>
              <a:pathLst>
                <a:path w="3311" h="1964" extrusionOk="0">
                  <a:moveTo>
                    <a:pt x="3151" y="1963"/>
                  </a:moveTo>
                  <a:lnTo>
                    <a:pt x="1" y="1712"/>
                  </a:lnTo>
                  <a:lnTo>
                    <a:pt x="138" y="0"/>
                  </a:lnTo>
                  <a:lnTo>
                    <a:pt x="3310" y="274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1078946" y="3102429"/>
              <a:ext cx="473276" cy="650019"/>
            </a:xfrm>
            <a:custGeom>
              <a:avLst/>
              <a:gdLst/>
              <a:ahLst/>
              <a:cxnLst/>
              <a:rect l="l" t="t" r="r" b="b"/>
              <a:pathLst>
                <a:path w="8127" h="11162" extrusionOk="0">
                  <a:moveTo>
                    <a:pt x="7236" y="502"/>
                  </a:moveTo>
                  <a:lnTo>
                    <a:pt x="1804" y="46"/>
                  </a:lnTo>
                  <a:cubicBezTo>
                    <a:pt x="1279" y="0"/>
                    <a:pt x="822" y="388"/>
                    <a:pt x="777" y="913"/>
                  </a:cubicBezTo>
                  <a:lnTo>
                    <a:pt x="23" y="9655"/>
                  </a:lnTo>
                  <a:cubicBezTo>
                    <a:pt x="1" y="10157"/>
                    <a:pt x="366" y="10614"/>
                    <a:pt x="891" y="10659"/>
                  </a:cubicBezTo>
                  <a:lnTo>
                    <a:pt x="6323" y="11139"/>
                  </a:lnTo>
                  <a:cubicBezTo>
                    <a:pt x="6848" y="11162"/>
                    <a:pt x="7305" y="10796"/>
                    <a:pt x="7350" y="10271"/>
                  </a:cubicBezTo>
                  <a:lnTo>
                    <a:pt x="8081" y="1529"/>
                  </a:lnTo>
                  <a:cubicBezTo>
                    <a:pt x="8126" y="1004"/>
                    <a:pt x="7738" y="548"/>
                    <a:pt x="7236" y="5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1028456" y="3114367"/>
              <a:ext cx="473218" cy="648738"/>
            </a:xfrm>
            <a:custGeom>
              <a:avLst/>
              <a:gdLst/>
              <a:ahLst/>
              <a:cxnLst/>
              <a:rect l="l" t="t" r="r" b="b"/>
              <a:pathLst>
                <a:path w="8126" h="11140" extrusionOk="0">
                  <a:moveTo>
                    <a:pt x="7236" y="480"/>
                  </a:move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8080" y="1484"/>
                  </a:lnTo>
                  <a:cubicBezTo>
                    <a:pt x="8126" y="982"/>
                    <a:pt x="7738" y="525"/>
                    <a:pt x="7236" y="4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1179983" y="3247260"/>
              <a:ext cx="192758" cy="114374"/>
            </a:xfrm>
            <a:custGeom>
              <a:avLst/>
              <a:gdLst/>
              <a:ahLst/>
              <a:cxnLst/>
              <a:rect l="l" t="t" r="r" b="b"/>
              <a:pathLst>
                <a:path w="3310" h="1964" extrusionOk="0">
                  <a:moveTo>
                    <a:pt x="3150" y="1964"/>
                  </a:moveTo>
                  <a:lnTo>
                    <a:pt x="0" y="1690"/>
                  </a:lnTo>
                  <a:lnTo>
                    <a:pt x="137" y="1"/>
                  </a:lnTo>
                  <a:lnTo>
                    <a:pt x="3310" y="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1033755" y="3182153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23" y="92"/>
                    <a:pt x="92" y="1"/>
                    <a:pt x="183" y="1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1031076" y="3223383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1" y="457"/>
                  </a:moveTo>
                  <a:lnTo>
                    <a:pt x="138" y="388"/>
                  </a:lnTo>
                  <a:cubicBezTo>
                    <a:pt x="46" y="388"/>
                    <a:pt x="1" y="297"/>
                    <a:pt x="1" y="183"/>
                  </a:cubicBezTo>
                  <a:cubicBezTo>
                    <a:pt x="1" y="69"/>
                    <a:pt x="92" y="0"/>
                    <a:pt x="183" y="0"/>
                  </a:cubicBezTo>
                  <a:cubicBezTo>
                    <a:pt x="435" y="23"/>
                    <a:pt x="663" y="46"/>
                    <a:pt x="914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1027116" y="3263216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412"/>
                  </a:lnTo>
                  <a:cubicBezTo>
                    <a:pt x="69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4"/>
                    <a:pt x="685" y="47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1023098" y="330444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7"/>
                    <a:pt x="24" y="183"/>
                  </a:cubicBezTo>
                  <a:cubicBezTo>
                    <a:pt x="24" y="92"/>
                    <a:pt x="92" y="0"/>
                    <a:pt x="206" y="0"/>
                  </a:cubicBezTo>
                  <a:cubicBezTo>
                    <a:pt x="435" y="23"/>
                    <a:pt x="686" y="46"/>
                    <a:pt x="937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1020478" y="334433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0" y="457"/>
                  </a:moveTo>
                  <a:lnTo>
                    <a:pt x="160" y="411"/>
                  </a:lnTo>
                  <a:cubicBezTo>
                    <a:pt x="69" y="388"/>
                    <a:pt x="0" y="297"/>
                    <a:pt x="0" y="206"/>
                  </a:cubicBezTo>
                  <a:cubicBezTo>
                    <a:pt x="0" y="92"/>
                    <a:pt x="92" y="0"/>
                    <a:pt x="183" y="23"/>
                  </a:cubicBezTo>
                  <a:cubicBezTo>
                    <a:pt x="434" y="46"/>
                    <a:pt x="685" y="46"/>
                    <a:pt x="913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1016459" y="338551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8"/>
                    <a:pt x="1" y="183"/>
                  </a:cubicBezTo>
                  <a:cubicBezTo>
                    <a:pt x="24" y="92"/>
                    <a:pt x="92" y="1"/>
                    <a:pt x="183" y="1"/>
                  </a:cubicBezTo>
                  <a:cubicBezTo>
                    <a:pt x="434" y="24"/>
                    <a:pt x="686" y="46"/>
                    <a:pt x="937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1013839" y="3425401"/>
              <a:ext cx="53227" cy="27953"/>
            </a:xfrm>
            <a:custGeom>
              <a:avLst/>
              <a:gdLst/>
              <a:ahLst/>
              <a:cxnLst/>
              <a:rect l="l" t="t" r="r" b="b"/>
              <a:pathLst>
                <a:path w="914" h="480" extrusionOk="0">
                  <a:moveTo>
                    <a:pt x="890" y="480"/>
                  </a:moveTo>
                  <a:lnTo>
                    <a:pt x="137" y="411"/>
                  </a:lnTo>
                  <a:cubicBezTo>
                    <a:pt x="46" y="389"/>
                    <a:pt x="0" y="297"/>
                    <a:pt x="0" y="206"/>
                  </a:cubicBezTo>
                  <a:cubicBezTo>
                    <a:pt x="0" y="92"/>
                    <a:pt x="91" y="1"/>
                    <a:pt x="183" y="23"/>
                  </a:cubicBezTo>
                  <a:cubicBezTo>
                    <a:pt x="434" y="46"/>
                    <a:pt x="662" y="69"/>
                    <a:pt x="913" y="92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1009821" y="3466631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0" y="388"/>
                  </a:lnTo>
                  <a:cubicBezTo>
                    <a:pt x="69" y="388"/>
                    <a:pt x="1" y="297"/>
                    <a:pt x="1" y="206"/>
                  </a:cubicBezTo>
                  <a:cubicBezTo>
                    <a:pt x="1" y="91"/>
                    <a:pt x="92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1005861" y="3507803"/>
              <a:ext cx="54508" cy="26672"/>
            </a:xfrm>
            <a:custGeom>
              <a:avLst/>
              <a:gdLst/>
              <a:ahLst/>
              <a:cxnLst/>
              <a:rect l="l" t="t" r="r" b="b"/>
              <a:pathLst>
                <a:path w="936" h="458" extrusionOk="0">
                  <a:moveTo>
                    <a:pt x="913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23" y="183"/>
                  </a:cubicBezTo>
                  <a:cubicBezTo>
                    <a:pt x="23" y="69"/>
                    <a:pt x="91" y="1"/>
                    <a:pt x="206" y="1"/>
                  </a:cubicBezTo>
                  <a:cubicBezTo>
                    <a:pt x="434" y="24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1003182" y="3547694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60" y="411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3"/>
                    <a:pt x="685" y="46"/>
                    <a:pt x="914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999222" y="3588925"/>
              <a:ext cx="54508" cy="26613"/>
            </a:xfrm>
            <a:custGeom>
              <a:avLst/>
              <a:gdLst/>
              <a:ahLst/>
              <a:cxnLst/>
              <a:rect l="l" t="t" r="r" b="b"/>
              <a:pathLst>
                <a:path w="936" h="457" extrusionOk="0">
                  <a:moveTo>
                    <a:pt x="890" y="457"/>
                  </a:moveTo>
                  <a:lnTo>
                    <a:pt x="160" y="388"/>
                  </a:lnTo>
                  <a:cubicBezTo>
                    <a:pt x="68" y="388"/>
                    <a:pt x="0" y="297"/>
                    <a:pt x="0" y="183"/>
                  </a:cubicBezTo>
                  <a:cubicBezTo>
                    <a:pt x="23" y="91"/>
                    <a:pt x="91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996543" y="362875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37" y="412"/>
                  </a:lnTo>
                  <a:cubicBezTo>
                    <a:pt x="46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24"/>
                  </a:cubicBezTo>
                  <a:cubicBezTo>
                    <a:pt x="434" y="47"/>
                    <a:pt x="662" y="47"/>
                    <a:pt x="913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96845" y="1890151"/>
              <a:ext cx="868051" cy="751057"/>
            </a:xfrm>
            <a:custGeom>
              <a:avLst/>
              <a:gdLst/>
              <a:ahLst/>
              <a:cxnLst/>
              <a:rect l="l" t="t" r="r" b="b"/>
              <a:pathLst>
                <a:path w="14906" h="12897" extrusionOk="0">
                  <a:moveTo>
                    <a:pt x="3424" y="662"/>
                  </a:moveTo>
                  <a:cubicBezTo>
                    <a:pt x="3173" y="799"/>
                    <a:pt x="1735" y="1575"/>
                    <a:pt x="1165" y="2968"/>
                  </a:cubicBezTo>
                  <a:lnTo>
                    <a:pt x="1165" y="2968"/>
                  </a:lnTo>
                  <a:cubicBezTo>
                    <a:pt x="0" y="5866"/>
                    <a:pt x="3584" y="9359"/>
                    <a:pt x="4292" y="10066"/>
                  </a:cubicBezTo>
                  <a:lnTo>
                    <a:pt x="4292" y="10066"/>
                  </a:lnTo>
                  <a:cubicBezTo>
                    <a:pt x="4976" y="10728"/>
                    <a:pt x="7168" y="12897"/>
                    <a:pt x="9998" y="12851"/>
                  </a:cubicBezTo>
                  <a:lnTo>
                    <a:pt x="9998" y="12851"/>
                  </a:lnTo>
                  <a:cubicBezTo>
                    <a:pt x="10272" y="12851"/>
                    <a:pt x="12554" y="12828"/>
                    <a:pt x="12851" y="11870"/>
                  </a:cubicBezTo>
                  <a:lnTo>
                    <a:pt x="12851" y="11870"/>
                  </a:lnTo>
                  <a:cubicBezTo>
                    <a:pt x="12920" y="11664"/>
                    <a:pt x="12897" y="11482"/>
                    <a:pt x="12851" y="11345"/>
                  </a:cubicBezTo>
                  <a:lnTo>
                    <a:pt x="12851" y="11345"/>
                  </a:lnTo>
                  <a:cubicBezTo>
                    <a:pt x="13079" y="11345"/>
                    <a:pt x="13878" y="11345"/>
                    <a:pt x="14380" y="10751"/>
                  </a:cubicBezTo>
                  <a:lnTo>
                    <a:pt x="14380" y="10751"/>
                  </a:lnTo>
                  <a:cubicBezTo>
                    <a:pt x="14495" y="10637"/>
                    <a:pt x="14905" y="10180"/>
                    <a:pt x="14746" y="9792"/>
                  </a:cubicBezTo>
                  <a:lnTo>
                    <a:pt x="14746" y="9792"/>
                  </a:lnTo>
                  <a:cubicBezTo>
                    <a:pt x="14609" y="9519"/>
                    <a:pt x="14152" y="9359"/>
                    <a:pt x="13627" y="9496"/>
                  </a:cubicBezTo>
                  <a:lnTo>
                    <a:pt x="13627" y="9496"/>
                  </a:lnTo>
                  <a:cubicBezTo>
                    <a:pt x="13718" y="9450"/>
                    <a:pt x="14289" y="9176"/>
                    <a:pt x="14266" y="8857"/>
                  </a:cubicBezTo>
                  <a:lnTo>
                    <a:pt x="14266" y="8857"/>
                  </a:lnTo>
                  <a:cubicBezTo>
                    <a:pt x="14243" y="8628"/>
                    <a:pt x="13924" y="8469"/>
                    <a:pt x="13787" y="8400"/>
                  </a:cubicBezTo>
                  <a:lnTo>
                    <a:pt x="13787" y="8400"/>
                  </a:lnTo>
                  <a:cubicBezTo>
                    <a:pt x="12417" y="7784"/>
                    <a:pt x="11345" y="7419"/>
                    <a:pt x="10934" y="7190"/>
                  </a:cubicBezTo>
                  <a:lnTo>
                    <a:pt x="10934" y="7190"/>
                  </a:lnTo>
                  <a:cubicBezTo>
                    <a:pt x="9176" y="6232"/>
                    <a:pt x="10660" y="3082"/>
                    <a:pt x="8514" y="1119"/>
                  </a:cubicBezTo>
                  <a:lnTo>
                    <a:pt x="8514" y="1119"/>
                  </a:lnTo>
                  <a:cubicBezTo>
                    <a:pt x="7510" y="183"/>
                    <a:pt x="6300" y="46"/>
                    <a:pt x="6118" y="23"/>
                  </a:cubicBezTo>
                  <a:lnTo>
                    <a:pt x="6118" y="23"/>
                  </a:lnTo>
                  <a:cubicBezTo>
                    <a:pt x="5981" y="0"/>
                    <a:pt x="5844" y="0"/>
                    <a:pt x="5707" y="0"/>
                  </a:cubicBezTo>
                  <a:lnTo>
                    <a:pt x="5707" y="0"/>
                  </a:lnTo>
                  <a:cubicBezTo>
                    <a:pt x="4657" y="0"/>
                    <a:pt x="3858" y="434"/>
                    <a:pt x="3424" y="66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1078946" y="1979193"/>
              <a:ext cx="400133" cy="276558"/>
            </a:xfrm>
            <a:custGeom>
              <a:avLst/>
              <a:gdLst/>
              <a:ahLst/>
              <a:cxnLst/>
              <a:rect l="l" t="t" r="r" b="b"/>
              <a:pathLst>
                <a:path w="6871" h="4749" extrusionOk="0">
                  <a:moveTo>
                    <a:pt x="2224" y="1"/>
                  </a:moveTo>
                  <a:cubicBezTo>
                    <a:pt x="1445" y="1"/>
                    <a:pt x="661" y="215"/>
                    <a:pt x="1" y="663"/>
                  </a:cubicBezTo>
                  <a:cubicBezTo>
                    <a:pt x="598" y="403"/>
                    <a:pt x="1251" y="272"/>
                    <a:pt x="1896" y="272"/>
                  </a:cubicBezTo>
                  <a:cubicBezTo>
                    <a:pt x="3519" y="272"/>
                    <a:pt x="5093" y="1097"/>
                    <a:pt x="5616" y="2763"/>
                  </a:cubicBezTo>
                  <a:cubicBezTo>
                    <a:pt x="5889" y="3493"/>
                    <a:pt x="6323" y="4178"/>
                    <a:pt x="6871" y="4748"/>
                  </a:cubicBezTo>
                  <a:cubicBezTo>
                    <a:pt x="6460" y="4086"/>
                    <a:pt x="6095" y="3402"/>
                    <a:pt x="5889" y="2671"/>
                  </a:cubicBezTo>
                  <a:cubicBezTo>
                    <a:pt x="5487" y="953"/>
                    <a:pt x="3866" y="1"/>
                    <a:pt x="2224" y="1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1162687" y="2110804"/>
              <a:ext cx="509149" cy="369559"/>
            </a:xfrm>
            <a:custGeom>
              <a:avLst/>
              <a:gdLst/>
              <a:ahLst/>
              <a:cxnLst/>
              <a:rect l="l" t="t" r="r" b="b"/>
              <a:pathLst>
                <a:path w="8743" h="6346" extrusionOk="0">
                  <a:moveTo>
                    <a:pt x="1" y="0"/>
                  </a:moveTo>
                  <a:cubicBezTo>
                    <a:pt x="1918" y="3173"/>
                    <a:pt x="4862" y="5752"/>
                    <a:pt x="8743" y="5707"/>
                  </a:cubicBezTo>
                  <a:cubicBezTo>
                    <a:pt x="4908" y="6346"/>
                    <a:pt x="1370" y="3401"/>
                    <a:pt x="1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1136132" y="2206484"/>
              <a:ext cx="490513" cy="356282"/>
            </a:xfrm>
            <a:custGeom>
              <a:avLst/>
              <a:gdLst/>
              <a:ahLst/>
              <a:cxnLst/>
              <a:rect l="l" t="t" r="r" b="b"/>
              <a:pathLst>
                <a:path w="8423" h="6118" extrusionOk="0">
                  <a:moveTo>
                    <a:pt x="0" y="1"/>
                  </a:moveTo>
                  <a:cubicBezTo>
                    <a:pt x="297" y="1507"/>
                    <a:pt x="1004" y="2945"/>
                    <a:pt x="2168" y="3972"/>
                  </a:cubicBezTo>
                  <a:cubicBezTo>
                    <a:pt x="3469" y="5159"/>
                    <a:pt x="5250" y="5707"/>
                    <a:pt x="6985" y="5867"/>
                  </a:cubicBezTo>
                  <a:cubicBezTo>
                    <a:pt x="7464" y="5913"/>
                    <a:pt x="7943" y="5935"/>
                    <a:pt x="8423" y="5913"/>
                  </a:cubicBezTo>
                  <a:cubicBezTo>
                    <a:pt x="7943" y="6027"/>
                    <a:pt x="7464" y="6050"/>
                    <a:pt x="6985" y="6050"/>
                  </a:cubicBezTo>
                  <a:cubicBezTo>
                    <a:pt x="3355" y="6118"/>
                    <a:pt x="183" y="3744"/>
                    <a:pt x="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74551" y="2001788"/>
              <a:ext cx="870730" cy="781630"/>
            </a:xfrm>
            <a:custGeom>
              <a:avLst/>
              <a:gdLst/>
              <a:ahLst/>
              <a:cxnLst/>
              <a:rect l="l" t="t" r="r" b="b"/>
              <a:pathLst>
                <a:path w="14952" h="13422" extrusionOk="0">
                  <a:moveTo>
                    <a:pt x="14951" y="9953"/>
                  </a:moveTo>
                  <a:cubicBezTo>
                    <a:pt x="14677" y="10432"/>
                    <a:pt x="14244" y="11003"/>
                    <a:pt x="13559" y="11368"/>
                  </a:cubicBezTo>
                  <a:cubicBezTo>
                    <a:pt x="9450" y="13422"/>
                    <a:pt x="1" y="5205"/>
                    <a:pt x="1187" y="1713"/>
                  </a:cubicBezTo>
                  <a:cubicBezTo>
                    <a:pt x="1484" y="845"/>
                    <a:pt x="2420" y="320"/>
                    <a:pt x="3424" y="1"/>
                  </a:cubicBezTo>
                  <a:cubicBezTo>
                    <a:pt x="3493" y="3972"/>
                    <a:pt x="5479" y="7510"/>
                    <a:pt x="8697" y="9154"/>
                  </a:cubicBezTo>
                  <a:cubicBezTo>
                    <a:pt x="11368" y="10523"/>
                    <a:pt x="13970" y="10135"/>
                    <a:pt x="14951" y="995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2104" y="2037719"/>
              <a:ext cx="636741" cy="879989"/>
            </a:xfrm>
            <a:custGeom>
              <a:avLst/>
              <a:gdLst/>
              <a:ahLst/>
              <a:cxnLst/>
              <a:rect l="l" t="t" r="r" b="b"/>
              <a:pathLst>
                <a:path w="10934" h="15111" extrusionOk="0">
                  <a:moveTo>
                    <a:pt x="8468" y="867"/>
                  </a:moveTo>
                  <a:cubicBezTo>
                    <a:pt x="7441" y="68"/>
                    <a:pt x="6049" y="0"/>
                    <a:pt x="5524" y="0"/>
                  </a:cubicBezTo>
                  <a:cubicBezTo>
                    <a:pt x="5455" y="0"/>
                    <a:pt x="5410" y="0"/>
                    <a:pt x="5364" y="0"/>
                  </a:cubicBezTo>
                  <a:cubicBezTo>
                    <a:pt x="4816" y="23"/>
                    <a:pt x="3744" y="68"/>
                    <a:pt x="2716" y="799"/>
                  </a:cubicBezTo>
                  <a:cubicBezTo>
                    <a:pt x="2557" y="913"/>
                    <a:pt x="1598" y="1643"/>
                    <a:pt x="1187" y="2944"/>
                  </a:cubicBezTo>
                  <a:cubicBezTo>
                    <a:pt x="320" y="5752"/>
                    <a:pt x="3173" y="7715"/>
                    <a:pt x="2146" y="9427"/>
                  </a:cubicBezTo>
                  <a:cubicBezTo>
                    <a:pt x="1895" y="9815"/>
                    <a:pt x="1141" y="10682"/>
                    <a:pt x="274" y="11915"/>
                  </a:cubicBezTo>
                  <a:cubicBezTo>
                    <a:pt x="183" y="12029"/>
                    <a:pt x="0" y="12326"/>
                    <a:pt x="91" y="12531"/>
                  </a:cubicBezTo>
                  <a:cubicBezTo>
                    <a:pt x="228" y="12828"/>
                    <a:pt x="845" y="12782"/>
                    <a:pt x="959" y="12759"/>
                  </a:cubicBezTo>
                  <a:cubicBezTo>
                    <a:pt x="434" y="12896"/>
                    <a:pt x="137" y="13261"/>
                    <a:pt x="160" y="13581"/>
                  </a:cubicBezTo>
                  <a:cubicBezTo>
                    <a:pt x="183" y="13992"/>
                    <a:pt x="776" y="14197"/>
                    <a:pt x="936" y="14243"/>
                  </a:cubicBezTo>
                  <a:cubicBezTo>
                    <a:pt x="1666" y="14494"/>
                    <a:pt x="2374" y="14106"/>
                    <a:pt x="2557" y="13992"/>
                  </a:cubicBezTo>
                  <a:cubicBezTo>
                    <a:pt x="2602" y="14129"/>
                    <a:pt x="2671" y="14311"/>
                    <a:pt x="2808" y="14426"/>
                  </a:cubicBezTo>
                  <a:cubicBezTo>
                    <a:pt x="3561" y="15110"/>
                    <a:pt x="5547" y="13992"/>
                    <a:pt x="5798" y="13855"/>
                  </a:cubicBezTo>
                  <a:cubicBezTo>
                    <a:pt x="8263" y="12463"/>
                    <a:pt x="9085" y="9495"/>
                    <a:pt x="9336" y="8582"/>
                  </a:cubicBezTo>
                  <a:cubicBezTo>
                    <a:pt x="9610" y="7624"/>
                    <a:pt x="10934" y="2808"/>
                    <a:pt x="8468" y="8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152485" y="2097526"/>
              <a:ext cx="281857" cy="416089"/>
            </a:xfrm>
            <a:custGeom>
              <a:avLst/>
              <a:gdLst/>
              <a:ahLst/>
              <a:cxnLst/>
              <a:rect l="l" t="t" r="r" b="b"/>
              <a:pathLst>
                <a:path w="4840" h="7145" extrusionOk="0">
                  <a:moveTo>
                    <a:pt x="4839" y="160"/>
                  </a:moveTo>
                  <a:cubicBezTo>
                    <a:pt x="2351" y="0"/>
                    <a:pt x="0" y="2351"/>
                    <a:pt x="731" y="4839"/>
                  </a:cubicBezTo>
                  <a:cubicBezTo>
                    <a:pt x="936" y="5592"/>
                    <a:pt x="959" y="6368"/>
                    <a:pt x="936" y="7144"/>
                  </a:cubicBezTo>
                  <a:cubicBezTo>
                    <a:pt x="1119" y="6391"/>
                    <a:pt x="1164" y="5570"/>
                    <a:pt x="1027" y="4793"/>
                  </a:cubicBezTo>
                  <a:cubicBezTo>
                    <a:pt x="502" y="2420"/>
                    <a:pt x="2580" y="434"/>
                    <a:pt x="4839" y="16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133850" y="2229079"/>
              <a:ext cx="304453" cy="542401"/>
            </a:xfrm>
            <a:custGeom>
              <a:avLst/>
              <a:gdLst/>
              <a:ahLst/>
              <a:cxnLst/>
              <a:rect l="l" t="t" r="r" b="b"/>
              <a:pathLst>
                <a:path w="5228" h="9314" extrusionOk="0">
                  <a:moveTo>
                    <a:pt x="4703" y="1"/>
                  </a:moveTo>
                  <a:cubicBezTo>
                    <a:pt x="4657" y="3699"/>
                    <a:pt x="3379" y="7419"/>
                    <a:pt x="1" y="9314"/>
                  </a:cubicBezTo>
                  <a:cubicBezTo>
                    <a:pt x="3653" y="7967"/>
                    <a:pt x="5228" y="3653"/>
                    <a:pt x="470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226909" y="2298204"/>
              <a:ext cx="353661" cy="545080"/>
            </a:xfrm>
            <a:custGeom>
              <a:avLst/>
              <a:gdLst/>
              <a:ahLst/>
              <a:cxnLst/>
              <a:rect l="l" t="t" r="r" b="b"/>
              <a:pathLst>
                <a:path w="6073" h="9360" extrusionOk="0">
                  <a:moveTo>
                    <a:pt x="4337" y="1"/>
                  </a:moveTo>
                  <a:cubicBezTo>
                    <a:pt x="4839" y="1484"/>
                    <a:pt x="4931" y="3059"/>
                    <a:pt x="4451" y="4520"/>
                  </a:cubicBezTo>
                  <a:cubicBezTo>
                    <a:pt x="3904" y="6209"/>
                    <a:pt x="2648" y="7602"/>
                    <a:pt x="1233" y="8606"/>
                  </a:cubicBezTo>
                  <a:cubicBezTo>
                    <a:pt x="845" y="8880"/>
                    <a:pt x="434" y="9131"/>
                    <a:pt x="1" y="9359"/>
                  </a:cubicBezTo>
                  <a:cubicBezTo>
                    <a:pt x="480" y="9199"/>
                    <a:pt x="914" y="8994"/>
                    <a:pt x="1324" y="8743"/>
                  </a:cubicBezTo>
                  <a:cubicBezTo>
                    <a:pt x="4497" y="6985"/>
                    <a:pt x="6072" y="3356"/>
                    <a:pt x="4337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225570" y="2027062"/>
              <a:ext cx="615486" cy="884007"/>
            </a:xfrm>
            <a:custGeom>
              <a:avLst/>
              <a:gdLst/>
              <a:ahLst/>
              <a:cxnLst/>
              <a:rect l="l" t="t" r="r" b="b"/>
              <a:pathLst>
                <a:path w="10569" h="15180" extrusionOk="0">
                  <a:moveTo>
                    <a:pt x="1" y="14609"/>
                  </a:moveTo>
                  <a:cubicBezTo>
                    <a:pt x="480" y="14905"/>
                    <a:pt x="1165" y="15179"/>
                    <a:pt x="1918" y="15134"/>
                  </a:cubicBezTo>
                  <a:cubicBezTo>
                    <a:pt x="6529" y="14860"/>
                    <a:pt x="10569" y="3013"/>
                    <a:pt x="7807" y="594"/>
                  </a:cubicBezTo>
                  <a:cubicBezTo>
                    <a:pt x="7099" y="0"/>
                    <a:pt x="6027" y="23"/>
                    <a:pt x="4999" y="251"/>
                  </a:cubicBezTo>
                  <a:cubicBezTo>
                    <a:pt x="6940" y="3698"/>
                    <a:pt x="6985" y="7761"/>
                    <a:pt x="5022" y="10797"/>
                  </a:cubicBezTo>
                  <a:cubicBezTo>
                    <a:pt x="3402" y="13308"/>
                    <a:pt x="959" y="14289"/>
                    <a:pt x="1" y="14609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531304" y="1957937"/>
              <a:ext cx="1052831" cy="1019578"/>
            </a:xfrm>
            <a:custGeom>
              <a:avLst/>
              <a:gdLst/>
              <a:ahLst/>
              <a:cxnLst/>
              <a:rect l="l" t="t" r="r" b="b"/>
              <a:pathLst>
                <a:path w="18079" h="17508" extrusionOk="0">
                  <a:moveTo>
                    <a:pt x="4109" y="16069"/>
                  </a:moveTo>
                  <a:cubicBezTo>
                    <a:pt x="5593" y="17051"/>
                    <a:pt x="7122" y="17211"/>
                    <a:pt x="8126" y="17325"/>
                  </a:cubicBezTo>
                  <a:cubicBezTo>
                    <a:pt x="8880" y="17416"/>
                    <a:pt x="10340" y="17507"/>
                    <a:pt x="12121" y="17028"/>
                  </a:cubicBezTo>
                  <a:cubicBezTo>
                    <a:pt x="13513" y="16686"/>
                    <a:pt x="15362" y="16206"/>
                    <a:pt x="16709" y="14517"/>
                  </a:cubicBezTo>
                  <a:cubicBezTo>
                    <a:pt x="17074" y="14061"/>
                    <a:pt x="18078" y="12805"/>
                    <a:pt x="17987" y="11185"/>
                  </a:cubicBezTo>
                  <a:cubicBezTo>
                    <a:pt x="17918" y="10135"/>
                    <a:pt x="17416" y="9131"/>
                    <a:pt x="17234" y="8788"/>
                  </a:cubicBezTo>
                  <a:cubicBezTo>
                    <a:pt x="16891" y="8103"/>
                    <a:pt x="16800" y="8172"/>
                    <a:pt x="16549" y="7647"/>
                  </a:cubicBezTo>
                  <a:cubicBezTo>
                    <a:pt x="16001" y="6460"/>
                    <a:pt x="16343" y="5889"/>
                    <a:pt x="16024" y="4611"/>
                  </a:cubicBezTo>
                  <a:cubicBezTo>
                    <a:pt x="15978" y="4360"/>
                    <a:pt x="15636" y="3128"/>
                    <a:pt x="14654" y="2078"/>
                  </a:cubicBezTo>
                  <a:cubicBezTo>
                    <a:pt x="13810" y="1187"/>
                    <a:pt x="12897" y="845"/>
                    <a:pt x="12189" y="594"/>
                  </a:cubicBezTo>
                  <a:cubicBezTo>
                    <a:pt x="11687" y="411"/>
                    <a:pt x="10546" y="0"/>
                    <a:pt x="9085" y="0"/>
                  </a:cubicBezTo>
                  <a:cubicBezTo>
                    <a:pt x="8309" y="0"/>
                    <a:pt x="7464" y="115"/>
                    <a:pt x="6574" y="411"/>
                  </a:cubicBezTo>
                  <a:cubicBezTo>
                    <a:pt x="6529" y="434"/>
                    <a:pt x="6460" y="457"/>
                    <a:pt x="6392" y="480"/>
                  </a:cubicBezTo>
                  <a:cubicBezTo>
                    <a:pt x="4200" y="1279"/>
                    <a:pt x="2945" y="2899"/>
                    <a:pt x="2557" y="3401"/>
                  </a:cubicBezTo>
                  <a:cubicBezTo>
                    <a:pt x="2100" y="3995"/>
                    <a:pt x="1" y="6871"/>
                    <a:pt x="731" y="10683"/>
                  </a:cubicBezTo>
                  <a:cubicBezTo>
                    <a:pt x="914" y="11641"/>
                    <a:pt x="1621" y="14426"/>
                    <a:pt x="4109" y="1606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1251729" y="2292905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6" y="0"/>
                  </a:moveTo>
                  <a:cubicBezTo>
                    <a:pt x="777" y="0"/>
                    <a:pt x="1" y="777"/>
                    <a:pt x="1" y="1758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0"/>
                    <a:pt x="1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866271" y="2350033"/>
              <a:ext cx="228689" cy="219429"/>
            </a:xfrm>
            <a:custGeom>
              <a:avLst/>
              <a:gdLst/>
              <a:ahLst/>
              <a:cxnLst/>
              <a:rect l="l" t="t" r="r" b="b"/>
              <a:pathLst>
                <a:path w="3927" h="3768" extrusionOk="0">
                  <a:moveTo>
                    <a:pt x="1963" y="1"/>
                  </a:moveTo>
                  <a:cubicBezTo>
                    <a:pt x="868" y="1"/>
                    <a:pt x="0" y="845"/>
                    <a:pt x="0" y="1873"/>
                  </a:cubicBezTo>
                  <a:cubicBezTo>
                    <a:pt x="0" y="2923"/>
                    <a:pt x="868" y="3767"/>
                    <a:pt x="1963" y="3767"/>
                  </a:cubicBezTo>
                  <a:cubicBezTo>
                    <a:pt x="3036" y="3767"/>
                    <a:pt x="3926" y="2923"/>
                    <a:pt x="3926" y="1873"/>
                  </a:cubicBezTo>
                  <a:cubicBezTo>
                    <a:pt x="3926" y="845"/>
                    <a:pt x="3036" y="1"/>
                    <a:pt x="1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603107" y="2001788"/>
              <a:ext cx="830781" cy="455980"/>
            </a:xfrm>
            <a:custGeom>
              <a:avLst/>
              <a:gdLst/>
              <a:ahLst/>
              <a:cxnLst/>
              <a:rect l="l" t="t" r="r" b="b"/>
              <a:pathLst>
                <a:path w="14266" h="7830" extrusionOk="0">
                  <a:moveTo>
                    <a:pt x="0" y="7830"/>
                  </a:moveTo>
                  <a:cubicBezTo>
                    <a:pt x="822" y="7465"/>
                    <a:pt x="2420" y="6574"/>
                    <a:pt x="3743" y="4771"/>
                  </a:cubicBezTo>
                  <a:cubicBezTo>
                    <a:pt x="4930" y="3173"/>
                    <a:pt x="5318" y="1598"/>
                    <a:pt x="5478" y="731"/>
                  </a:cubicBezTo>
                  <a:cubicBezTo>
                    <a:pt x="5889" y="1028"/>
                    <a:pt x="7692" y="2146"/>
                    <a:pt x="9998" y="1713"/>
                  </a:cubicBezTo>
                  <a:cubicBezTo>
                    <a:pt x="11184" y="1484"/>
                    <a:pt x="12029" y="937"/>
                    <a:pt x="12486" y="549"/>
                  </a:cubicBezTo>
                  <a:cubicBezTo>
                    <a:pt x="13079" y="366"/>
                    <a:pt x="13672" y="183"/>
                    <a:pt x="14266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1274324" y="2296865"/>
              <a:ext cx="131669" cy="178199"/>
            </a:xfrm>
            <a:custGeom>
              <a:avLst/>
              <a:gdLst/>
              <a:ahLst/>
              <a:cxnLst/>
              <a:rect l="l" t="t" r="r" b="b"/>
              <a:pathLst>
                <a:path w="2261" h="3060" extrusionOk="0">
                  <a:moveTo>
                    <a:pt x="2215" y="1530"/>
                  </a:moveTo>
                  <a:cubicBezTo>
                    <a:pt x="2261" y="2375"/>
                    <a:pt x="1667" y="3014"/>
                    <a:pt x="1119" y="3037"/>
                  </a:cubicBezTo>
                  <a:cubicBezTo>
                    <a:pt x="457" y="3060"/>
                    <a:pt x="1" y="2192"/>
                    <a:pt x="1" y="1530"/>
                  </a:cubicBezTo>
                  <a:cubicBezTo>
                    <a:pt x="1" y="823"/>
                    <a:pt x="480" y="1"/>
                    <a:pt x="1119" y="1"/>
                  </a:cubicBezTo>
                  <a:cubicBezTo>
                    <a:pt x="1690" y="24"/>
                    <a:pt x="2055" y="709"/>
                    <a:pt x="2078" y="754"/>
                  </a:cubicBezTo>
                  <a:cubicBezTo>
                    <a:pt x="1850" y="937"/>
                    <a:pt x="1621" y="1119"/>
                    <a:pt x="1393" y="1302"/>
                  </a:cubicBezTo>
                  <a:lnTo>
                    <a:pt x="2215" y="15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1299598" y="2405880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69" y="92"/>
                  </a:moveTo>
                  <a:cubicBezTo>
                    <a:pt x="1" y="160"/>
                    <a:pt x="46" y="434"/>
                    <a:pt x="229" y="457"/>
                  </a:cubicBezTo>
                  <a:cubicBezTo>
                    <a:pt x="343" y="480"/>
                    <a:pt x="480" y="366"/>
                    <a:pt x="480" y="275"/>
                  </a:cubicBezTo>
                  <a:cubicBezTo>
                    <a:pt x="480" y="138"/>
                    <a:pt x="137" y="1"/>
                    <a:pt x="6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891545" y="2354051"/>
              <a:ext cx="148907" cy="190137"/>
            </a:xfrm>
            <a:custGeom>
              <a:avLst/>
              <a:gdLst/>
              <a:ahLst/>
              <a:cxnLst/>
              <a:rect l="l" t="t" r="r" b="b"/>
              <a:pathLst>
                <a:path w="2557" h="3265" extrusionOk="0">
                  <a:moveTo>
                    <a:pt x="2511" y="1621"/>
                  </a:moveTo>
                  <a:cubicBezTo>
                    <a:pt x="2557" y="2557"/>
                    <a:pt x="1895" y="3242"/>
                    <a:pt x="1256" y="3264"/>
                  </a:cubicBezTo>
                  <a:cubicBezTo>
                    <a:pt x="525" y="3264"/>
                    <a:pt x="0" y="2351"/>
                    <a:pt x="0" y="1621"/>
                  </a:cubicBezTo>
                  <a:cubicBezTo>
                    <a:pt x="0" y="891"/>
                    <a:pt x="548" y="0"/>
                    <a:pt x="1256" y="0"/>
                  </a:cubicBezTo>
                  <a:cubicBezTo>
                    <a:pt x="1917" y="23"/>
                    <a:pt x="2328" y="776"/>
                    <a:pt x="2351" y="822"/>
                  </a:cubicBezTo>
                  <a:cubicBezTo>
                    <a:pt x="2100" y="1005"/>
                    <a:pt x="1826" y="1210"/>
                    <a:pt x="1575" y="1393"/>
                  </a:cubicBezTo>
                  <a:lnTo>
                    <a:pt x="2511" y="16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920779" y="2471045"/>
              <a:ext cx="30632" cy="30632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69" y="91"/>
                  </a:moveTo>
                  <a:cubicBezTo>
                    <a:pt x="0" y="160"/>
                    <a:pt x="46" y="457"/>
                    <a:pt x="251" y="502"/>
                  </a:cubicBezTo>
                  <a:cubicBezTo>
                    <a:pt x="388" y="525"/>
                    <a:pt x="525" y="411"/>
                    <a:pt x="525" y="297"/>
                  </a:cubicBezTo>
                  <a:cubicBezTo>
                    <a:pt x="525" y="160"/>
                    <a:pt x="137" y="0"/>
                    <a:pt x="6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1242469" y="2242415"/>
              <a:ext cx="198115" cy="136969"/>
            </a:xfrm>
            <a:custGeom>
              <a:avLst/>
              <a:gdLst/>
              <a:ahLst/>
              <a:cxnLst/>
              <a:rect l="l" t="t" r="r" b="b"/>
              <a:pathLst>
                <a:path w="3402" h="2352" extrusionOk="0">
                  <a:moveTo>
                    <a:pt x="3378" y="1552"/>
                  </a:moveTo>
                  <a:cubicBezTo>
                    <a:pt x="3264" y="1415"/>
                    <a:pt x="2785" y="913"/>
                    <a:pt x="2077" y="867"/>
                  </a:cubicBezTo>
                  <a:cubicBezTo>
                    <a:pt x="1255" y="822"/>
                    <a:pt x="411" y="1415"/>
                    <a:pt x="69" y="2351"/>
                  </a:cubicBezTo>
                  <a:cubicBezTo>
                    <a:pt x="69" y="2305"/>
                    <a:pt x="0" y="1096"/>
                    <a:pt x="913" y="502"/>
                  </a:cubicBezTo>
                  <a:cubicBezTo>
                    <a:pt x="1643" y="0"/>
                    <a:pt x="2808" y="69"/>
                    <a:pt x="3218" y="708"/>
                  </a:cubicBezTo>
                  <a:cubicBezTo>
                    <a:pt x="3401" y="982"/>
                    <a:pt x="3401" y="1324"/>
                    <a:pt x="3378" y="1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848976" y="2296865"/>
              <a:ext cx="230028" cy="114374"/>
            </a:xfrm>
            <a:custGeom>
              <a:avLst/>
              <a:gdLst/>
              <a:ahLst/>
              <a:cxnLst/>
              <a:rect l="l" t="t" r="r" b="b"/>
              <a:pathLst>
                <a:path w="3950" h="1964" extrusionOk="0">
                  <a:moveTo>
                    <a:pt x="161" y="1964"/>
                  </a:moveTo>
                  <a:cubicBezTo>
                    <a:pt x="297" y="1758"/>
                    <a:pt x="663" y="1234"/>
                    <a:pt x="1325" y="982"/>
                  </a:cubicBezTo>
                  <a:cubicBezTo>
                    <a:pt x="2192" y="663"/>
                    <a:pt x="3219" y="937"/>
                    <a:pt x="3950" y="1644"/>
                  </a:cubicBezTo>
                  <a:cubicBezTo>
                    <a:pt x="3881" y="1485"/>
                    <a:pt x="3447" y="526"/>
                    <a:pt x="2443" y="252"/>
                  </a:cubicBezTo>
                  <a:cubicBezTo>
                    <a:pt x="1507" y="1"/>
                    <a:pt x="275" y="435"/>
                    <a:pt x="69" y="1211"/>
                  </a:cubicBezTo>
                  <a:cubicBezTo>
                    <a:pt x="24" y="1370"/>
                    <a:pt x="1" y="1622"/>
                    <a:pt x="161" y="1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90508" y="2316839"/>
              <a:ext cx="293796" cy="132951"/>
            </a:xfrm>
            <a:custGeom>
              <a:avLst/>
              <a:gdLst/>
              <a:ahLst/>
              <a:cxnLst/>
              <a:rect l="l" t="t" r="r" b="b"/>
              <a:pathLst>
                <a:path w="5045" h="2283" extrusionOk="0">
                  <a:moveTo>
                    <a:pt x="4954" y="1484"/>
                  </a:moveTo>
                  <a:cubicBezTo>
                    <a:pt x="4976" y="1530"/>
                    <a:pt x="5045" y="1484"/>
                    <a:pt x="5022" y="1438"/>
                  </a:cubicBezTo>
                  <a:cubicBezTo>
                    <a:pt x="4862" y="1119"/>
                    <a:pt x="4543" y="571"/>
                    <a:pt x="3881" y="297"/>
                  </a:cubicBezTo>
                  <a:cubicBezTo>
                    <a:pt x="3721" y="251"/>
                    <a:pt x="3082" y="0"/>
                    <a:pt x="2329" y="320"/>
                  </a:cubicBezTo>
                  <a:cubicBezTo>
                    <a:pt x="1575" y="639"/>
                    <a:pt x="1279" y="1301"/>
                    <a:pt x="1210" y="1484"/>
                  </a:cubicBezTo>
                  <a:cubicBezTo>
                    <a:pt x="1210" y="1507"/>
                    <a:pt x="1187" y="1507"/>
                    <a:pt x="1187" y="1507"/>
                  </a:cubicBezTo>
                  <a:cubicBezTo>
                    <a:pt x="799" y="1530"/>
                    <a:pt x="434" y="1552"/>
                    <a:pt x="46" y="1575"/>
                  </a:cubicBezTo>
                  <a:cubicBezTo>
                    <a:pt x="0" y="1575"/>
                    <a:pt x="0" y="1621"/>
                    <a:pt x="23" y="1644"/>
                  </a:cubicBezTo>
                  <a:cubicBezTo>
                    <a:pt x="137" y="1758"/>
                    <a:pt x="320" y="1895"/>
                    <a:pt x="525" y="2009"/>
                  </a:cubicBezTo>
                  <a:cubicBezTo>
                    <a:pt x="822" y="2146"/>
                    <a:pt x="1096" y="2237"/>
                    <a:pt x="1279" y="2260"/>
                  </a:cubicBezTo>
                  <a:cubicBezTo>
                    <a:pt x="1301" y="2283"/>
                    <a:pt x="1324" y="2260"/>
                    <a:pt x="1324" y="2237"/>
                  </a:cubicBezTo>
                  <a:cubicBezTo>
                    <a:pt x="1598" y="1415"/>
                    <a:pt x="2306" y="822"/>
                    <a:pt x="3150" y="754"/>
                  </a:cubicBezTo>
                  <a:cubicBezTo>
                    <a:pt x="3835" y="685"/>
                    <a:pt x="4497" y="959"/>
                    <a:pt x="4954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47636" y="2167932"/>
              <a:ext cx="207433" cy="70523"/>
            </a:xfrm>
            <a:custGeom>
              <a:avLst/>
              <a:gdLst/>
              <a:ahLst/>
              <a:cxnLst/>
              <a:rect l="l" t="t" r="r" b="b"/>
              <a:pathLst>
                <a:path w="3562" h="1211" extrusionOk="0">
                  <a:moveTo>
                    <a:pt x="3493" y="891"/>
                  </a:moveTo>
                  <a:cubicBezTo>
                    <a:pt x="3128" y="343"/>
                    <a:pt x="2512" y="1"/>
                    <a:pt x="1850" y="1"/>
                  </a:cubicBezTo>
                  <a:cubicBezTo>
                    <a:pt x="1850" y="1"/>
                    <a:pt x="1827" y="1"/>
                    <a:pt x="1827" y="1"/>
                  </a:cubicBezTo>
                  <a:cubicBezTo>
                    <a:pt x="1097" y="1"/>
                    <a:pt x="435" y="389"/>
                    <a:pt x="69" y="982"/>
                  </a:cubicBezTo>
                  <a:cubicBezTo>
                    <a:pt x="1" y="1096"/>
                    <a:pt x="115" y="1211"/>
                    <a:pt x="229" y="1165"/>
                  </a:cubicBezTo>
                  <a:cubicBezTo>
                    <a:pt x="594" y="982"/>
                    <a:pt x="1165" y="800"/>
                    <a:pt x="1850" y="800"/>
                  </a:cubicBezTo>
                  <a:cubicBezTo>
                    <a:pt x="2489" y="777"/>
                    <a:pt x="3014" y="937"/>
                    <a:pt x="3356" y="1074"/>
                  </a:cubicBezTo>
                  <a:cubicBezTo>
                    <a:pt x="3470" y="1119"/>
                    <a:pt x="3562" y="982"/>
                    <a:pt x="3493" y="8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1039055" y="2300883"/>
              <a:ext cx="47927" cy="43909"/>
            </a:xfrm>
            <a:custGeom>
              <a:avLst/>
              <a:gdLst/>
              <a:ahLst/>
              <a:cxnLst/>
              <a:rect l="l" t="t" r="r" b="b"/>
              <a:pathLst>
                <a:path w="823" h="754" extrusionOk="0">
                  <a:moveTo>
                    <a:pt x="1" y="115"/>
                  </a:moveTo>
                  <a:cubicBezTo>
                    <a:pt x="389" y="183"/>
                    <a:pt x="640" y="388"/>
                    <a:pt x="777" y="754"/>
                  </a:cubicBezTo>
                  <a:cubicBezTo>
                    <a:pt x="822" y="366"/>
                    <a:pt x="389" y="0"/>
                    <a:pt x="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1246429" y="2270309"/>
              <a:ext cx="239346" cy="118334"/>
            </a:xfrm>
            <a:custGeom>
              <a:avLst/>
              <a:gdLst/>
              <a:ahLst/>
              <a:cxnLst/>
              <a:rect l="l" t="t" r="r" b="b"/>
              <a:pathLst>
                <a:path w="4110" h="2032" extrusionOk="0">
                  <a:moveTo>
                    <a:pt x="92" y="1986"/>
                  </a:moveTo>
                  <a:cubicBezTo>
                    <a:pt x="69" y="2032"/>
                    <a:pt x="23" y="2009"/>
                    <a:pt x="23" y="1963"/>
                  </a:cubicBezTo>
                  <a:cubicBezTo>
                    <a:pt x="1" y="1621"/>
                    <a:pt x="23" y="1028"/>
                    <a:pt x="457" y="548"/>
                  </a:cubicBezTo>
                  <a:cubicBezTo>
                    <a:pt x="548" y="457"/>
                    <a:pt x="959" y="0"/>
                    <a:pt x="1690" y="23"/>
                  </a:cubicBezTo>
                  <a:cubicBezTo>
                    <a:pt x="2420" y="23"/>
                    <a:pt x="2945" y="503"/>
                    <a:pt x="3082" y="640"/>
                  </a:cubicBezTo>
                  <a:cubicBezTo>
                    <a:pt x="3082" y="640"/>
                    <a:pt x="3105" y="662"/>
                    <a:pt x="3128" y="640"/>
                  </a:cubicBezTo>
                  <a:cubicBezTo>
                    <a:pt x="3424" y="525"/>
                    <a:pt x="3744" y="411"/>
                    <a:pt x="4063" y="297"/>
                  </a:cubicBezTo>
                  <a:cubicBezTo>
                    <a:pt x="4086" y="297"/>
                    <a:pt x="4109" y="320"/>
                    <a:pt x="4109" y="366"/>
                  </a:cubicBezTo>
                  <a:cubicBezTo>
                    <a:pt x="4063" y="503"/>
                    <a:pt x="3972" y="662"/>
                    <a:pt x="3858" y="845"/>
                  </a:cubicBezTo>
                  <a:cubicBezTo>
                    <a:pt x="3675" y="1096"/>
                    <a:pt x="3493" y="1256"/>
                    <a:pt x="3356" y="1370"/>
                  </a:cubicBezTo>
                  <a:cubicBezTo>
                    <a:pt x="3333" y="1370"/>
                    <a:pt x="3310" y="1370"/>
                    <a:pt x="3310" y="1347"/>
                  </a:cubicBezTo>
                  <a:cubicBezTo>
                    <a:pt x="2762" y="731"/>
                    <a:pt x="1918" y="457"/>
                    <a:pt x="1233" y="685"/>
                  </a:cubicBezTo>
                  <a:cubicBezTo>
                    <a:pt x="640" y="868"/>
                    <a:pt x="229" y="1370"/>
                    <a:pt x="92" y="19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1226513" y="2284926"/>
              <a:ext cx="31913" cy="38610"/>
            </a:xfrm>
            <a:custGeom>
              <a:avLst/>
              <a:gdLst/>
              <a:ahLst/>
              <a:cxnLst/>
              <a:rect l="l" t="t" r="r" b="b"/>
              <a:pathLst>
                <a:path w="548" h="663" extrusionOk="0">
                  <a:moveTo>
                    <a:pt x="548" y="1"/>
                  </a:moveTo>
                  <a:cubicBezTo>
                    <a:pt x="228" y="23"/>
                    <a:pt x="0" y="389"/>
                    <a:pt x="137" y="662"/>
                  </a:cubicBezTo>
                  <a:cubicBezTo>
                    <a:pt x="137" y="366"/>
                    <a:pt x="274" y="137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1222495" y="2118782"/>
              <a:ext cx="202134" cy="90439"/>
            </a:xfrm>
            <a:custGeom>
              <a:avLst/>
              <a:gdLst/>
              <a:ahLst/>
              <a:cxnLst/>
              <a:rect l="l" t="t" r="r" b="b"/>
              <a:pathLst>
                <a:path w="3471" h="1553" extrusionOk="0">
                  <a:moveTo>
                    <a:pt x="3288" y="799"/>
                  </a:moveTo>
                  <a:cubicBezTo>
                    <a:pt x="3402" y="822"/>
                    <a:pt x="3470" y="685"/>
                    <a:pt x="3402" y="594"/>
                  </a:cubicBezTo>
                  <a:cubicBezTo>
                    <a:pt x="2991" y="206"/>
                    <a:pt x="2466" y="0"/>
                    <a:pt x="1941" y="0"/>
                  </a:cubicBezTo>
                  <a:cubicBezTo>
                    <a:pt x="1758" y="0"/>
                    <a:pt x="1598" y="23"/>
                    <a:pt x="1416" y="69"/>
                  </a:cubicBezTo>
                  <a:cubicBezTo>
                    <a:pt x="777" y="251"/>
                    <a:pt x="275" y="708"/>
                    <a:pt x="46" y="1324"/>
                  </a:cubicBezTo>
                  <a:cubicBezTo>
                    <a:pt x="1" y="1438"/>
                    <a:pt x="115" y="1552"/>
                    <a:pt x="229" y="1484"/>
                  </a:cubicBezTo>
                  <a:cubicBezTo>
                    <a:pt x="526" y="1256"/>
                    <a:pt x="1005" y="982"/>
                    <a:pt x="1621" y="845"/>
                  </a:cubicBezTo>
                  <a:cubicBezTo>
                    <a:pt x="2283" y="662"/>
                    <a:pt x="2877" y="731"/>
                    <a:pt x="3288" y="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1035095" y="2586642"/>
              <a:ext cx="320409" cy="219429"/>
            </a:xfrm>
            <a:custGeom>
              <a:avLst/>
              <a:gdLst/>
              <a:ahLst/>
              <a:cxnLst/>
              <a:rect l="l" t="t" r="r" b="b"/>
              <a:pathLst>
                <a:path w="5502" h="3768" extrusionOk="0">
                  <a:moveTo>
                    <a:pt x="2899" y="845"/>
                  </a:moveTo>
                  <a:cubicBezTo>
                    <a:pt x="3652" y="708"/>
                    <a:pt x="3789" y="1"/>
                    <a:pt x="4360" y="69"/>
                  </a:cubicBezTo>
                  <a:cubicBezTo>
                    <a:pt x="4816" y="115"/>
                    <a:pt x="5182" y="640"/>
                    <a:pt x="5296" y="1074"/>
                  </a:cubicBezTo>
                  <a:cubicBezTo>
                    <a:pt x="5501" y="1987"/>
                    <a:pt x="4702" y="2877"/>
                    <a:pt x="4040" y="3265"/>
                  </a:cubicBezTo>
                  <a:cubicBezTo>
                    <a:pt x="3219" y="3767"/>
                    <a:pt x="2374" y="3630"/>
                    <a:pt x="2077" y="3584"/>
                  </a:cubicBezTo>
                  <a:cubicBezTo>
                    <a:pt x="1872" y="3539"/>
                    <a:pt x="1210" y="3379"/>
                    <a:pt x="685" y="2808"/>
                  </a:cubicBezTo>
                  <a:cubicBezTo>
                    <a:pt x="434" y="2534"/>
                    <a:pt x="0" y="2055"/>
                    <a:pt x="114" y="1462"/>
                  </a:cubicBezTo>
                  <a:cubicBezTo>
                    <a:pt x="183" y="1028"/>
                    <a:pt x="548" y="663"/>
                    <a:pt x="959" y="526"/>
                  </a:cubicBezTo>
                  <a:cubicBezTo>
                    <a:pt x="1689" y="275"/>
                    <a:pt x="2055" y="1005"/>
                    <a:pt x="2899" y="8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1028456" y="3114367"/>
              <a:ext cx="437345" cy="648738"/>
            </a:xfrm>
            <a:custGeom>
              <a:avLst/>
              <a:gdLst/>
              <a:ahLst/>
              <a:cxnLst/>
              <a:rect l="l" t="t" r="r" b="b"/>
              <a:pathLst>
                <a:path w="7510" h="11140" extrusionOk="0">
                  <a:moveTo>
                    <a:pt x="2602" y="3972"/>
                  </a:moveTo>
                  <a:cubicBezTo>
                    <a:pt x="1918" y="2488"/>
                    <a:pt x="1826" y="1050"/>
                    <a:pt x="1895" y="23"/>
                  </a:cubicBez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7510" y="8263"/>
                  </a:lnTo>
                  <a:cubicBezTo>
                    <a:pt x="6460" y="7898"/>
                    <a:pt x="3903" y="6780"/>
                    <a:pt x="2602" y="397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1175965" y="2731531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43" y="46"/>
                  </a:moveTo>
                  <a:cubicBezTo>
                    <a:pt x="389" y="92"/>
                    <a:pt x="389" y="275"/>
                    <a:pt x="252" y="343"/>
                  </a:cubicBezTo>
                  <a:cubicBezTo>
                    <a:pt x="161" y="389"/>
                    <a:pt x="46" y="343"/>
                    <a:pt x="24" y="298"/>
                  </a:cubicBezTo>
                  <a:cubicBezTo>
                    <a:pt x="1" y="206"/>
                    <a:pt x="252" y="1"/>
                    <a:pt x="34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755916" y="2489622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663" y="69"/>
                  </a:moveTo>
                  <a:cubicBezTo>
                    <a:pt x="960" y="138"/>
                    <a:pt x="1097" y="822"/>
                    <a:pt x="868" y="1005"/>
                  </a:cubicBezTo>
                  <a:cubicBezTo>
                    <a:pt x="663" y="1165"/>
                    <a:pt x="138" y="1005"/>
                    <a:pt x="69" y="685"/>
                  </a:cubicBezTo>
                  <a:cubicBezTo>
                    <a:pt x="1" y="343"/>
                    <a:pt x="435" y="1"/>
                    <a:pt x="66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709444" y="2570686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320" y="24"/>
                  </a:moveTo>
                  <a:cubicBezTo>
                    <a:pt x="457" y="69"/>
                    <a:pt x="525" y="389"/>
                    <a:pt x="411" y="480"/>
                  </a:cubicBezTo>
                  <a:cubicBezTo>
                    <a:pt x="320" y="549"/>
                    <a:pt x="69" y="480"/>
                    <a:pt x="46" y="320"/>
                  </a:cubicBezTo>
                  <a:cubicBezTo>
                    <a:pt x="0" y="161"/>
                    <a:pt x="206" y="1"/>
                    <a:pt x="32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1428530" y="2441753"/>
              <a:ext cx="63884" cy="66563"/>
            </a:xfrm>
            <a:custGeom>
              <a:avLst/>
              <a:gdLst/>
              <a:ahLst/>
              <a:cxnLst/>
              <a:rect l="l" t="t" r="r" b="b"/>
              <a:pathLst>
                <a:path w="1097" h="1143" extrusionOk="0">
                  <a:moveTo>
                    <a:pt x="663" y="47"/>
                  </a:moveTo>
                  <a:cubicBezTo>
                    <a:pt x="959" y="115"/>
                    <a:pt x="1096" y="800"/>
                    <a:pt x="845" y="1005"/>
                  </a:cubicBezTo>
                  <a:cubicBezTo>
                    <a:pt x="663" y="1142"/>
                    <a:pt x="138" y="1005"/>
                    <a:pt x="69" y="686"/>
                  </a:cubicBezTo>
                  <a:cubicBezTo>
                    <a:pt x="1" y="343"/>
                    <a:pt x="411" y="1"/>
                    <a:pt x="66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1194600" y="2352712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1" y="1"/>
                  </a:moveTo>
                  <a:cubicBezTo>
                    <a:pt x="0" y="868"/>
                    <a:pt x="92" y="1849"/>
                    <a:pt x="457" y="2694"/>
                  </a:cubicBezTo>
                  <a:cubicBezTo>
                    <a:pt x="480" y="2740"/>
                    <a:pt x="525" y="2762"/>
                    <a:pt x="594" y="2740"/>
                  </a:cubicBezTo>
                  <a:cubicBezTo>
                    <a:pt x="822" y="2443"/>
                    <a:pt x="1164" y="2352"/>
                    <a:pt x="1438" y="2648"/>
                  </a:cubicBezTo>
                  <a:cubicBezTo>
                    <a:pt x="1689" y="2945"/>
                    <a:pt x="1507" y="3379"/>
                    <a:pt x="1142" y="3470"/>
                  </a:cubicBezTo>
                  <a:cubicBezTo>
                    <a:pt x="1575" y="3447"/>
                    <a:pt x="1849" y="2922"/>
                    <a:pt x="1575" y="2557"/>
                  </a:cubicBezTo>
                  <a:cubicBezTo>
                    <a:pt x="1324" y="2169"/>
                    <a:pt x="708" y="2192"/>
                    <a:pt x="457" y="2580"/>
                  </a:cubicBezTo>
                  <a:cubicBezTo>
                    <a:pt x="457" y="2580"/>
                    <a:pt x="639" y="2603"/>
                    <a:pt x="639" y="2603"/>
                  </a:cubicBezTo>
                  <a:cubicBezTo>
                    <a:pt x="297" y="1781"/>
                    <a:pt x="183" y="89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1238451" y="2509539"/>
              <a:ext cx="50548" cy="51946"/>
            </a:xfrm>
            <a:custGeom>
              <a:avLst/>
              <a:gdLst/>
              <a:ahLst/>
              <a:cxnLst/>
              <a:rect l="l" t="t" r="r" b="b"/>
              <a:pathLst>
                <a:path w="868" h="892" extrusionOk="0">
                  <a:moveTo>
                    <a:pt x="1" y="709"/>
                  </a:moveTo>
                  <a:cubicBezTo>
                    <a:pt x="274" y="891"/>
                    <a:pt x="640" y="800"/>
                    <a:pt x="777" y="572"/>
                  </a:cubicBezTo>
                  <a:cubicBezTo>
                    <a:pt x="868" y="412"/>
                    <a:pt x="845" y="184"/>
                    <a:pt x="708" y="1"/>
                  </a:cubicBezTo>
                  <a:cubicBezTo>
                    <a:pt x="708" y="69"/>
                    <a:pt x="663" y="298"/>
                    <a:pt x="457" y="503"/>
                  </a:cubicBezTo>
                  <a:cubicBezTo>
                    <a:pt x="274" y="663"/>
                    <a:pt x="69" y="709"/>
                    <a:pt x="1" y="7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343903" y="1750562"/>
              <a:ext cx="1264165" cy="733819"/>
            </a:xfrm>
            <a:custGeom>
              <a:avLst/>
              <a:gdLst/>
              <a:ahLst/>
              <a:cxnLst/>
              <a:rect l="l" t="t" r="r" b="b"/>
              <a:pathLst>
                <a:path w="21708" h="12601" extrusionOk="0">
                  <a:moveTo>
                    <a:pt x="3150" y="11710"/>
                  </a:moveTo>
                  <a:cubicBezTo>
                    <a:pt x="3903" y="11573"/>
                    <a:pt x="4428" y="12121"/>
                    <a:pt x="4451" y="12144"/>
                  </a:cubicBezTo>
                  <a:cubicBezTo>
                    <a:pt x="5387" y="11596"/>
                    <a:pt x="6985" y="10455"/>
                    <a:pt x="8240" y="8446"/>
                  </a:cubicBezTo>
                  <a:cubicBezTo>
                    <a:pt x="9176" y="6962"/>
                    <a:pt x="9610" y="5570"/>
                    <a:pt x="9815" y="4634"/>
                  </a:cubicBezTo>
                  <a:cubicBezTo>
                    <a:pt x="10317" y="4977"/>
                    <a:pt x="11116" y="5433"/>
                    <a:pt x="12189" y="5661"/>
                  </a:cubicBezTo>
                  <a:cubicBezTo>
                    <a:pt x="14494" y="6141"/>
                    <a:pt x="16366" y="5205"/>
                    <a:pt x="16937" y="4863"/>
                  </a:cubicBezTo>
                  <a:cubicBezTo>
                    <a:pt x="17325" y="5136"/>
                    <a:pt x="17804" y="5524"/>
                    <a:pt x="18260" y="6095"/>
                  </a:cubicBezTo>
                  <a:cubicBezTo>
                    <a:pt x="19219" y="7373"/>
                    <a:pt x="19379" y="8743"/>
                    <a:pt x="19402" y="9336"/>
                  </a:cubicBezTo>
                  <a:cubicBezTo>
                    <a:pt x="20086" y="9199"/>
                    <a:pt x="20611" y="8674"/>
                    <a:pt x="20748" y="8035"/>
                  </a:cubicBezTo>
                  <a:cubicBezTo>
                    <a:pt x="20908" y="7191"/>
                    <a:pt x="20337" y="6597"/>
                    <a:pt x="20269" y="6529"/>
                  </a:cubicBezTo>
                  <a:cubicBezTo>
                    <a:pt x="20543" y="6643"/>
                    <a:pt x="20908" y="6757"/>
                    <a:pt x="21136" y="6597"/>
                  </a:cubicBezTo>
                  <a:cubicBezTo>
                    <a:pt x="21707" y="6164"/>
                    <a:pt x="21068" y="3950"/>
                    <a:pt x="19904" y="2489"/>
                  </a:cubicBezTo>
                  <a:cubicBezTo>
                    <a:pt x="18534" y="800"/>
                    <a:pt x="16320" y="1"/>
                    <a:pt x="14266" y="1"/>
                  </a:cubicBezTo>
                  <a:cubicBezTo>
                    <a:pt x="14015" y="1"/>
                    <a:pt x="13764" y="24"/>
                    <a:pt x="13513" y="46"/>
                  </a:cubicBezTo>
                  <a:cubicBezTo>
                    <a:pt x="11550" y="229"/>
                    <a:pt x="10157" y="1142"/>
                    <a:pt x="9495" y="1621"/>
                  </a:cubicBezTo>
                  <a:cubicBezTo>
                    <a:pt x="8970" y="1553"/>
                    <a:pt x="8217" y="1484"/>
                    <a:pt x="7327" y="1576"/>
                  </a:cubicBezTo>
                  <a:cubicBezTo>
                    <a:pt x="6802" y="1621"/>
                    <a:pt x="5638" y="1781"/>
                    <a:pt x="4405" y="2489"/>
                  </a:cubicBezTo>
                  <a:cubicBezTo>
                    <a:pt x="4246" y="2580"/>
                    <a:pt x="2694" y="3516"/>
                    <a:pt x="1758" y="5251"/>
                  </a:cubicBezTo>
                  <a:cubicBezTo>
                    <a:pt x="0" y="8583"/>
                    <a:pt x="1940" y="12281"/>
                    <a:pt x="2100" y="12600"/>
                  </a:cubicBezTo>
                  <a:cubicBezTo>
                    <a:pt x="2123" y="12555"/>
                    <a:pt x="2397" y="11870"/>
                    <a:pt x="3150" y="11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526004" y="2296865"/>
              <a:ext cx="126312" cy="231368"/>
            </a:xfrm>
            <a:custGeom>
              <a:avLst/>
              <a:gdLst/>
              <a:ahLst/>
              <a:cxnLst/>
              <a:rect l="l" t="t" r="r" b="b"/>
              <a:pathLst>
                <a:path w="2169" h="3973" extrusionOk="0">
                  <a:moveTo>
                    <a:pt x="2169" y="1"/>
                  </a:moveTo>
                  <a:cubicBezTo>
                    <a:pt x="1575" y="503"/>
                    <a:pt x="1119" y="1119"/>
                    <a:pt x="753" y="1804"/>
                  </a:cubicBezTo>
                  <a:cubicBezTo>
                    <a:pt x="388" y="2466"/>
                    <a:pt x="92" y="3196"/>
                    <a:pt x="0" y="3973"/>
                  </a:cubicBezTo>
                  <a:cubicBezTo>
                    <a:pt x="228" y="3630"/>
                    <a:pt x="388" y="3311"/>
                    <a:pt x="571" y="2991"/>
                  </a:cubicBezTo>
                  <a:cubicBezTo>
                    <a:pt x="1073" y="2055"/>
                    <a:pt x="1712" y="960"/>
                    <a:pt x="216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977908" y="1735945"/>
              <a:ext cx="507867" cy="216751"/>
            </a:xfrm>
            <a:custGeom>
              <a:avLst/>
              <a:gdLst/>
              <a:ahLst/>
              <a:cxnLst/>
              <a:rect l="l" t="t" r="r" b="b"/>
              <a:pathLst>
                <a:path w="8721" h="3722" extrusionOk="0">
                  <a:moveTo>
                    <a:pt x="1" y="2101"/>
                  </a:moveTo>
                  <a:cubicBezTo>
                    <a:pt x="3059" y="640"/>
                    <a:pt x="6346" y="1325"/>
                    <a:pt x="8720" y="3721"/>
                  </a:cubicBezTo>
                  <a:cubicBezTo>
                    <a:pt x="6871" y="845"/>
                    <a:pt x="2740" y="1"/>
                    <a:pt x="1" y="210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494091" y="2279627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0" y="0"/>
                  </a:moveTo>
                  <a:cubicBezTo>
                    <a:pt x="0" y="753"/>
                    <a:pt x="23" y="1530"/>
                    <a:pt x="137" y="2306"/>
                  </a:cubicBezTo>
                  <a:cubicBezTo>
                    <a:pt x="274" y="3059"/>
                    <a:pt x="480" y="3789"/>
                    <a:pt x="891" y="4451"/>
                  </a:cubicBezTo>
                  <a:cubicBezTo>
                    <a:pt x="845" y="4063"/>
                    <a:pt x="799" y="3698"/>
                    <a:pt x="731" y="3333"/>
                  </a:cubicBezTo>
                  <a:cubicBezTo>
                    <a:pt x="548" y="2283"/>
                    <a:pt x="388" y="1027"/>
                    <a:pt x="1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989904" y="1851600"/>
              <a:ext cx="408111" cy="132951"/>
            </a:xfrm>
            <a:custGeom>
              <a:avLst/>
              <a:gdLst/>
              <a:ahLst/>
              <a:cxnLst/>
              <a:rect l="l" t="t" r="r" b="b"/>
              <a:pathLst>
                <a:path w="7008" h="2283" extrusionOk="0">
                  <a:moveTo>
                    <a:pt x="0" y="1393"/>
                  </a:moveTo>
                  <a:cubicBezTo>
                    <a:pt x="2374" y="594"/>
                    <a:pt x="4931" y="891"/>
                    <a:pt x="7008" y="2283"/>
                  </a:cubicBezTo>
                  <a:cubicBezTo>
                    <a:pt x="5296" y="389"/>
                    <a:pt x="2146" y="0"/>
                    <a:pt x="0" y="139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520647" y="1931323"/>
              <a:ext cx="312431" cy="329727"/>
            </a:xfrm>
            <a:custGeom>
              <a:avLst/>
              <a:gdLst/>
              <a:ahLst/>
              <a:cxnLst/>
              <a:rect l="l" t="t" r="r" b="b"/>
              <a:pathLst>
                <a:path w="5365" h="5662" extrusionOk="0">
                  <a:moveTo>
                    <a:pt x="5205" y="92"/>
                  </a:moveTo>
                  <a:cubicBezTo>
                    <a:pt x="5228" y="69"/>
                    <a:pt x="5274" y="69"/>
                    <a:pt x="5274" y="115"/>
                  </a:cubicBezTo>
                  <a:cubicBezTo>
                    <a:pt x="5319" y="823"/>
                    <a:pt x="5365" y="2649"/>
                    <a:pt x="4132" y="4201"/>
                  </a:cubicBezTo>
                  <a:cubicBezTo>
                    <a:pt x="3744" y="4680"/>
                    <a:pt x="3333" y="5023"/>
                    <a:pt x="2945" y="5274"/>
                  </a:cubicBezTo>
                  <a:cubicBezTo>
                    <a:pt x="2923" y="5296"/>
                    <a:pt x="2877" y="5274"/>
                    <a:pt x="2877" y="5228"/>
                  </a:cubicBezTo>
                  <a:cubicBezTo>
                    <a:pt x="2945" y="4680"/>
                    <a:pt x="3014" y="4155"/>
                    <a:pt x="3060" y="3607"/>
                  </a:cubicBezTo>
                  <a:cubicBezTo>
                    <a:pt x="3082" y="3562"/>
                    <a:pt x="3014" y="3539"/>
                    <a:pt x="2991" y="3585"/>
                  </a:cubicBezTo>
                  <a:cubicBezTo>
                    <a:pt x="2603" y="4246"/>
                    <a:pt x="2238" y="4908"/>
                    <a:pt x="1850" y="5593"/>
                  </a:cubicBezTo>
                  <a:cubicBezTo>
                    <a:pt x="1827" y="5616"/>
                    <a:pt x="1758" y="5616"/>
                    <a:pt x="1758" y="5570"/>
                  </a:cubicBezTo>
                  <a:lnTo>
                    <a:pt x="1758" y="3333"/>
                  </a:lnTo>
                  <a:cubicBezTo>
                    <a:pt x="1758" y="3288"/>
                    <a:pt x="1690" y="3265"/>
                    <a:pt x="1690" y="3333"/>
                  </a:cubicBezTo>
                  <a:cubicBezTo>
                    <a:pt x="1074" y="5228"/>
                    <a:pt x="754" y="5662"/>
                    <a:pt x="572" y="5639"/>
                  </a:cubicBezTo>
                  <a:cubicBezTo>
                    <a:pt x="229" y="5570"/>
                    <a:pt x="1" y="3813"/>
                    <a:pt x="572" y="2306"/>
                  </a:cubicBezTo>
                  <a:cubicBezTo>
                    <a:pt x="1005" y="1165"/>
                    <a:pt x="1781" y="435"/>
                    <a:pt x="2306" y="24"/>
                  </a:cubicBezTo>
                  <a:cubicBezTo>
                    <a:pt x="2352" y="1"/>
                    <a:pt x="2398" y="24"/>
                    <a:pt x="2375" y="69"/>
                  </a:cubicBezTo>
                  <a:cubicBezTo>
                    <a:pt x="2306" y="549"/>
                    <a:pt x="2215" y="1028"/>
                    <a:pt x="2124" y="1507"/>
                  </a:cubicBezTo>
                  <a:cubicBezTo>
                    <a:pt x="2124" y="1553"/>
                    <a:pt x="2169" y="1576"/>
                    <a:pt x="2215" y="1553"/>
                  </a:cubicBezTo>
                  <a:cubicBezTo>
                    <a:pt x="2512" y="1302"/>
                    <a:pt x="2831" y="1051"/>
                    <a:pt x="3151" y="800"/>
                  </a:cubicBezTo>
                  <a:cubicBezTo>
                    <a:pt x="3174" y="777"/>
                    <a:pt x="3219" y="800"/>
                    <a:pt x="3219" y="823"/>
                  </a:cubicBezTo>
                  <a:cubicBezTo>
                    <a:pt x="3288" y="1234"/>
                    <a:pt x="3356" y="1644"/>
                    <a:pt x="3425" y="2032"/>
                  </a:cubicBezTo>
                  <a:cubicBezTo>
                    <a:pt x="3425" y="2078"/>
                    <a:pt x="3470" y="2101"/>
                    <a:pt x="3493" y="2055"/>
                  </a:cubicBezTo>
                  <a:cubicBezTo>
                    <a:pt x="4064" y="1416"/>
                    <a:pt x="4634" y="754"/>
                    <a:pt x="5205" y="9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1057690" y="1926024"/>
              <a:ext cx="216692" cy="78501"/>
            </a:xfrm>
            <a:custGeom>
              <a:avLst/>
              <a:gdLst/>
              <a:ahLst/>
              <a:cxnLst/>
              <a:rect l="l" t="t" r="r" b="b"/>
              <a:pathLst>
                <a:path w="3721" h="1348" extrusionOk="0">
                  <a:moveTo>
                    <a:pt x="23" y="1051"/>
                  </a:moveTo>
                  <a:cubicBezTo>
                    <a:pt x="0" y="1073"/>
                    <a:pt x="23" y="1119"/>
                    <a:pt x="69" y="1119"/>
                  </a:cubicBezTo>
                  <a:cubicBezTo>
                    <a:pt x="1210" y="1073"/>
                    <a:pt x="1849" y="1165"/>
                    <a:pt x="2237" y="1256"/>
                  </a:cubicBezTo>
                  <a:cubicBezTo>
                    <a:pt x="2329" y="1279"/>
                    <a:pt x="2580" y="1347"/>
                    <a:pt x="2625" y="1256"/>
                  </a:cubicBezTo>
                  <a:cubicBezTo>
                    <a:pt x="2694" y="1142"/>
                    <a:pt x="2488" y="914"/>
                    <a:pt x="2283" y="685"/>
                  </a:cubicBezTo>
                  <a:cubicBezTo>
                    <a:pt x="2260" y="663"/>
                    <a:pt x="2283" y="617"/>
                    <a:pt x="2329" y="617"/>
                  </a:cubicBezTo>
                  <a:lnTo>
                    <a:pt x="3652" y="617"/>
                  </a:lnTo>
                  <a:cubicBezTo>
                    <a:pt x="3698" y="617"/>
                    <a:pt x="3721" y="571"/>
                    <a:pt x="3675" y="548"/>
                  </a:cubicBezTo>
                  <a:cubicBezTo>
                    <a:pt x="3401" y="366"/>
                    <a:pt x="2922" y="69"/>
                    <a:pt x="2260" y="46"/>
                  </a:cubicBezTo>
                  <a:cubicBezTo>
                    <a:pt x="1073" y="1"/>
                    <a:pt x="274" y="777"/>
                    <a:pt x="23" y="1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1088263" y="1810369"/>
              <a:ext cx="208714" cy="67844"/>
            </a:xfrm>
            <a:custGeom>
              <a:avLst/>
              <a:gdLst/>
              <a:ahLst/>
              <a:cxnLst/>
              <a:rect l="l" t="t" r="r" b="b"/>
              <a:pathLst>
                <a:path w="3584" h="1165" extrusionOk="0">
                  <a:moveTo>
                    <a:pt x="1415" y="206"/>
                  </a:moveTo>
                  <a:cubicBezTo>
                    <a:pt x="2237" y="1"/>
                    <a:pt x="3173" y="229"/>
                    <a:pt x="3196" y="435"/>
                  </a:cubicBezTo>
                  <a:cubicBezTo>
                    <a:pt x="3196" y="503"/>
                    <a:pt x="3105" y="594"/>
                    <a:pt x="2762" y="731"/>
                  </a:cubicBezTo>
                  <a:cubicBezTo>
                    <a:pt x="2717" y="731"/>
                    <a:pt x="2717" y="800"/>
                    <a:pt x="2762" y="800"/>
                  </a:cubicBezTo>
                  <a:cubicBezTo>
                    <a:pt x="3036" y="891"/>
                    <a:pt x="3310" y="960"/>
                    <a:pt x="3584" y="1028"/>
                  </a:cubicBezTo>
                  <a:cubicBezTo>
                    <a:pt x="2420" y="1074"/>
                    <a:pt x="1233" y="1119"/>
                    <a:pt x="69" y="1165"/>
                  </a:cubicBezTo>
                  <a:cubicBezTo>
                    <a:pt x="23" y="1165"/>
                    <a:pt x="0" y="1119"/>
                    <a:pt x="23" y="1097"/>
                  </a:cubicBezTo>
                  <a:cubicBezTo>
                    <a:pt x="251" y="823"/>
                    <a:pt x="708" y="389"/>
                    <a:pt x="1415" y="2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58595" y="2985435"/>
              <a:ext cx="541061" cy="737779"/>
            </a:xfrm>
            <a:custGeom>
              <a:avLst/>
              <a:gdLst/>
              <a:ahLst/>
              <a:cxnLst/>
              <a:rect l="l" t="t" r="r" b="b"/>
              <a:pathLst>
                <a:path w="9291" h="12669" extrusionOk="0">
                  <a:moveTo>
                    <a:pt x="1758" y="480"/>
                  </a:moveTo>
                  <a:cubicBezTo>
                    <a:pt x="1553" y="594"/>
                    <a:pt x="1073" y="936"/>
                    <a:pt x="663" y="2032"/>
                  </a:cubicBezTo>
                  <a:cubicBezTo>
                    <a:pt x="1" y="3812"/>
                    <a:pt x="366" y="5501"/>
                    <a:pt x="526" y="6140"/>
                  </a:cubicBezTo>
                  <a:cubicBezTo>
                    <a:pt x="1210" y="8971"/>
                    <a:pt x="3310" y="10454"/>
                    <a:pt x="3995" y="10911"/>
                  </a:cubicBezTo>
                  <a:cubicBezTo>
                    <a:pt x="5045" y="11573"/>
                    <a:pt x="6757" y="12668"/>
                    <a:pt x="7967" y="11870"/>
                  </a:cubicBezTo>
                  <a:cubicBezTo>
                    <a:pt x="9154" y="11094"/>
                    <a:pt x="9291" y="8834"/>
                    <a:pt x="8400" y="7875"/>
                  </a:cubicBezTo>
                  <a:cubicBezTo>
                    <a:pt x="7944" y="7396"/>
                    <a:pt x="7601" y="7647"/>
                    <a:pt x="6780" y="7190"/>
                  </a:cubicBezTo>
                  <a:cubicBezTo>
                    <a:pt x="5433" y="6437"/>
                    <a:pt x="4520" y="4817"/>
                    <a:pt x="4360" y="3356"/>
                  </a:cubicBezTo>
                  <a:cubicBezTo>
                    <a:pt x="4155" y="1849"/>
                    <a:pt x="4817" y="1187"/>
                    <a:pt x="4269" y="594"/>
                  </a:cubicBezTo>
                  <a:cubicBezTo>
                    <a:pt x="3744" y="0"/>
                    <a:pt x="2534" y="0"/>
                    <a:pt x="17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1195940" y="3374911"/>
              <a:ext cx="341665" cy="275219"/>
            </a:xfrm>
            <a:custGeom>
              <a:avLst/>
              <a:gdLst/>
              <a:ahLst/>
              <a:cxnLst/>
              <a:rect l="l" t="t" r="r" b="b"/>
              <a:pathLst>
                <a:path w="5867" h="4726" extrusionOk="0">
                  <a:moveTo>
                    <a:pt x="5433" y="3104"/>
                  </a:moveTo>
                  <a:cubicBezTo>
                    <a:pt x="5501" y="3013"/>
                    <a:pt x="5866" y="2602"/>
                    <a:pt x="5775" y="2465"/>
                  </a:cubicBezTo>
                  <a:cubicBezTo>
                    <a:pt x="5729" y="2397"/>
                    <a:pt x="5592" y="2397"/>
                    <a:pt x="5478" y="2420"/>
                  </a:cubicBezTo>
                  <a:cubicBezTo>
                    <a:pt x="5204" y="2648"/>
                    <a:pt x="4862" y="2808"/>
                    <a:pt x="4497" y="2853"/>
                  </a:cubicBezTo>
                  <a:cubicBezTo>
                    <a:pt x="4885" y="2694"/>
                    <a:pt x="5250" y="2511"/>
                    <a:pt x="5570" y="2283"/>
                  </a:cubicBezTo>
                  <a:cubicBezTo>
                    <a:pt x="5729" y="2054"/>
                    <a:pt x="5729" y="1849"/>
                    <a:pt x="5661" y="1758"/>
                  </a:cubicBezTo>
                  <a:cubicBezTo>
                    <a:pt x="5638" y="1758"/>
                    <a:pt x="5570" y="1689"/>
                    <a:pt x="5410" y="1712"/>
                  </a:cubicBezTo>
                  <a:cubicBezTo>
                    <a:pt x="5113" y="2009"/>
                    <a:pt x="4702" y="2214"/>
                    <a:pt x="4269" y="2260"/>
                  </a:cubicBezTo>
                  <a:cubicBezTo>
                    <a:pt x="4725" y="2100"/>
                    <a:pt x="5113" y="1872"/>
                    <a:pt x="5478" y="1575"/>
                  </a:cubicBezTo>
                  <a:cubicBezTo>
                    <a:pt x="5661" y="1347"/>
                    <a:pt x="5638" y="1073"/>
                    <a:pt x="5524" y="982"/>
                  </a:cubicBezTo>
                  <a:cubicBezTo>
                    <a:pt x="5433" y="913"/>
                    <a:pt x="5273" y="936"/>
                    <a:pt x="5113" y="1005"/>
                  </a:cubicBezTo>
                  <a:cubicBezTo>
                    <a:pt x="5113" y="1005"/>
                    <a:pt x="5113" y="1005"/>
                    <a:pt x="5113" y="982"/>
                  </a:cubicBezTo>
                  <a:cubicBezTo>
                    <a:pt x="4816" y="1370"/>
                    <a:pt x="4337" y="1621"/>
                    <a:pt x="3835" y="1689"/>
                  </a:cubicBezTo>
                  <a:cubicBezTo>
                    <a:pt x="4314" y="1507"/>
                    <a:pt x="4725" y="1278"/>
                    <a:pt x="5113" y="959"/>
                  </a:cubicBezTo>
                  <a:cubicBezTo>
                    <a:pt x="5182" y="822"/>
                    <a:pt x="5296" y="388"/>
                    <a:pt x="5136" y="228"/>
                  </a:cubicBezTo>
                  <a:cubicBezTo>
                    <a:pt x="4953" y="69"/>
                    <a:pt x="4565" y="251"/>
                    <a:pt x="4177" y="434"/>
                  </a:cubicBezTo>
                  <a:cubicBezTo>
                    <a:pt x="3858" y="594"/>
                    <a:pt x="3401" y="822"/>
                    <a:pt x="2922" y="1256"/>
                  </a:cubicBezTo>
                  <a:cubicBezTo>
                    <a:pt x="2967" y="1027"/>
                    <a:pt x="3150" y="114"/>
                    <a:pt x="2899" y="23"/>
                  </a:cubicBezTo>
                  <a:cubicBezTo>
                    <a:pt x="2899" y="0"/>
                    <a:pt x="2876" y="0"/>
                    <a:pt x="2853" y="0"/>
                  </a:cubicBezTo>
                  <a:cubicBezTo>
                    <a:pt x="2648" y="0"/>
                    <a:pt x="2328" y="388"/>
                    <a:pt x="2191" y="548"/>
                  </a:cubicBezTo>
                  <a:cubicBezTo>
                    <a:pt x="1849" y="959"/>
                    <a:pt x="1666" y="1393"/>
                    <a:pt x="1575" y="1712"/>
                  </a:cubicBezTo>
                  <a:cubicBezTo>
                    <a:pt x="1210" y="1689"/>
                    <a:pt x="868" y="1689"/>
                    <a:pt x="525" y="1689"/>
                  </a:cubicBezTo>
                  <a:cubicBezTo>
                    <a:pt x="388" y="1895"/>
                    <a:pt x="0" y="2488"/>
                    <a:pt x="0" y="3356"/>
                  </a:cubicBezTo>
                  <a:cubicBezTo>
                    <a:pt x="0" y="3995"/>
                    <a:pt x="228" y="4474"/>
                    <a:pt x="365" y="4725"/>
                  </a:cubicBezTo>
                  <a:cubicBezTo>
                    <a:pt x="2374" y="4520"/>
                    <a:pt x="3880" y="4154"/>
                    <a:pt x="4542" y="3812"/>
                  </a:cubicBezTo>
                  <a:cubicBezTo>
                    <a:pt x="5022" y="3561"/>
                    <a:pt x="5364" y="3173"/>
                    <a:pt x="5433" y="310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1419213" y="3430700"/>
              <a:ext cx="74541" cy="42628"/>
            </a:xfrm>
            <a:custGeom>
              <a:avLst/>
              <a:gdLst/>
              <a:ahLst/>
              <a:cxnLst/>
              <a:rect l="l" t="t" r="r" b="b"/>
              <a:pathLst>
                <a:path w="1280" h="732" extrusionOk="0">
                  <a:moveTo>
                    <a:pt x="1279" y="24"/>
                  </a:moveTo>
                  <a:cubicBezTo>
                    <a:pt x="1279" y="24"/>
                    <a:pt x="1279" y="24"/>
                    <a:pt x="1279" y="1"/>
                  </a:cubicBezTo>
                  <a:cubicBezTo>
                    <a:pt x="891" y="320"/>
                    <a:pt x="480" y="549"/>
                    <a:pt x="1" y="731"/>
                  </a:cubicBezTo>
                  <a:cubicBezTo>
                    <a:pt x="503" y="663"/>
                    <a:pt x="982" y="412"/>
                    <a:pt x="1279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1444487" y="3466631"/>
              <a:ext cx="70523" cy="39891"/>
            </a:xfrm>
            <a:custGeom>
              <a:avLst/>
              <a:gdLst/>
              <a:ahLst/>
              <a:cxnLst/>
              <a:rect l="l" t="t" r="r" b="b"/>
              <a:pathLst>
                <a:path w="1211" h="685" extrusionOk="0">
                  <a:moveTo>
                    <a:pt x="1142" y="137"/>
                  </a:moveTo>
                  <a:cubicBezTo>
                    <a:pt x="1142" y="137"/>
                    <a:pt x="1119" y="137"/>
                    <a:pt x="1119" y="137"/>
                  </a:cubicBezTo>
                  <a:cubicBezTo>
                    <a:pt x="1165" y="91"/>
                    <a:pt x="1187" y="46"/>
                    <a:pt x="1210" y="0"/>
                  </a:cubicBezTo>
                  <a:cubicBezTo>
                    <a:pt x="845" y="297"/>
                    <a:pt x="434" y="525"/>
                    <a:pt x="1" y="685"/>
                  </a:cubicBezTo>
                  <a:cubicBezTo>
                    <a:pt x="434" y="639"/>
                    <a:pt x="845" y="434"/>
                    <a:pt x="1142" y="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1457764" y="3507803"/>
              <a:ext cx="62544" cy="33310"/>
            </a:xfrm>
            <a:custGeom>
              <a:avLst/>
              <a:gdLst/>
              <a:ahLst/>
              <a:cxnLst/>
              <a:rect l="l" t="t" r="r" b="b"/>
              <a:pathLst>
                <a:path w="1074" h="572" extrusionOk="0">
                  <a:moveTo>
                    <a:pt x="982" y="138"/>
                  </a:moveTo>
                  <a:cubicBezTo>
                    <a:pt x="982" y="138"/>
                    <a:pt x="959" y="161"/>
                    <a:pt x="959" y="161"/>
                  </a:cubicBezTo>
                  <a:cubicBezTo>
                    <a:pt x="1005" y="92"/>
                    <a:pt x="1051" y="46"/>
                    <a:pt x="1074" y="1"/>
                  </a:cubicBezTo>
                  <a:cubicBezTo>
                    <a:pt x="754" y="229"/>
                    <a:pt x="389" y="434"/>
                    <a:pt x="1" y="571"/>
                  </a:cubicBezTo>
                  <a:cubicBezTo>
                    <a:pt x="366" y="526"/>
                    <a:pt x="708" y="366"/>
                    <a:pt x="982" y="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1078946" y="3417422"/>
              <a:ext cx="109074" cy="273879"/>
            </a:xfrm>
            <a:custGeom>
              <a:avLst/>
              <a:gdLst/>
              <a:ahLst/>
              <a:cxnLst/>
              <a:rect l="l" t="t" r="r" b="b"/>
              <a:pathLst>
                <a:path w="1873" h="4703" extrusionOk="0">
                  <a:moveTo>
                    <a:pt x="1872" y="23"/>
                  </a:moveTo>
                  <a:cubicBezTo>
                    <a:pt x="1849" y="1"/>
                    <a:pt x="1849" y="1"/>
                    <a:pt x="1849" y="1"/>
                  </a:cubicBezTo>
                  <a:cubicBezTo>
                    <a:pt x="845" y="1165"/>
                    <a:pt x="46" y="2831"/>
                    <a:pt x="822" y="4292"/>
                  </a:cubicBezTo>
                  <a:cubicBezTo>
                    <a:pt x="891" y="4429"/>
                    <a:pt x="982" y="4566"/>
                    <a:pt x="1096" y="4703"/>
                  </a:cubicBezTo>
                  <a:cubicBezTo>
                    <a:pt x="1096" y="4703"/>
                    <a:pt x="1096" y="4703"/>
                    <a:pt x="1096" y="4703"/>
                  </a:cubicBezTo>
                  <a:cubicBezTo>
                    <a:pt x="1" y="3242"/>
                    <a:pt x="822" y="1324"/>
                    <a:pt x="1872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1112198" y="2710275"/>
              <a:ext cx="198115" cy="95797"/>
            </a:xfrm>
            <a:custGeom>
              <a:avLst/>
              <a:gdLst/>
              <a:ahLst/>
              <a:cxnLst/>
              <a:rect l="l" t="t" r="r" b="b"/>
              <a:pathLst>
                <a:path w="3402" h="1645" extrusionOk="0">
                  <a:moveTo>
                    <a:pt x="1689" y="46"/>
                  </a:moveTo>
                  <a:cubicBezTo>
                    <a:pt x="776" y="138"/>
                    <a:pt x="206" y="868"/>
                    <a:pt x="0" y="1188"/>
                  </a:cubicBezTo>
                  <a:cubicBezTo>
                    <a:pt x="343" y="1370"/>
                    <a:pt x="639" y="1439"/>
                    <a:pt x="753" y="1461"/>
                  </a:cubicBezTo>
                  <a:cubicBezTo>
                    <a:pt x="1050" y="1507"/>
                    <a:pt x="1895" y="1644"/>
                    <a:pt x="2716" y="1142"/>
                  </a:cubicBezTo>
                  <a:cubicBezTo>
                    <a:pt x="2945" y="1028"/>
                    <a:pt x="3173" y="822"/>
                    <a:pt x="3401" y="594"/>
                  </a:cubicBezTo>
                  <a:cubicBezTo>
                    <a:pt x="3264" y="480"/>
                    <a:pt x="3082" y="366"/>
                    <a:pt x="2876" y="252"/>
                  </a:cubicBezTo>
                  <a:cubicBezTo>
                    <a:pt x="2762" y="206"/>
                    <a:pt x="2283" y="1"/>
                    <a:pt x="168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1069628" y="2592000"/>
              <a:ext cx="208772" cy="83800"/>
            </a:xfrm>
            <a:custGeom>
              <a:avLst/>
              <a:gdLst/>
              <a:ahLst/>
              <a:cxnLst/>
              <a:rect l="l" t="t" r="r" b="b"/>
              <a:pathLst>
                <a:path w="3585" h="1439" extrusionOk="0">
                  <a:moveTo>
                    <a:pt x="2900" y="1096"/>
                  </a:moveTo>
                  <a:cubicBezTo>
                    <a:pt x="3128" y="1004"/>
                    <a:pt x="3402" y="868"/>
                    <a:pt x="3516" y="548"/>
                  </a:cubicBezTo>
                  <a:cubicBezTo>
                    <a:pt x="3584" y="343"/>
                    <a:pt x="3539" y="137"/>
                    <a:pt x="3493" y="0"/>
                  </a:cubicBezTo>
                  <a:cubicBezTo>
                    <a:pt x="3128" y="137"/>
                    <a:pt x="2922" y="639"/>
                    <a:pt x="2306" y="753"/>
                  </a:cubicBezTo>
                  <a:cubicBezTo>
                    <a:pt x="1462" y="913"/>
                    <a:pt x="1096" y="183"/>
                    <a:pt x="366" y="434"/>
                  </a:cubicBezTo>
                  <a:cubicBezTo>
                    <a:pt x="229" y="479"/>
                    <a:pt x="115" y="548"/>
                    <a:pt x="1" y="616"/>
                  </a:cubicBezTo>
                  <a:cubicBezTo>
                    <a:pt x="275" y="822"/>
                    <a:pt x="663" y="1073"/>
                    <a:pt x="1211" y="1210"/>
                  </a:cubicBezTo>
                  <a:cubicBezTo>
                    <a:pt x="1507" y="1278"/>
                    <a:pt x="2215" y="1438"/>
                    <a:pt x="2900" y="1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1108180" y="2682380"/>
              <a:ext cx="219371" cy="97078"/>
            </a:xfrm>
            <a:custGeom>
              <a:avLst/>
              <a:gdLst/>
              <a:ahLst/>
              <a:cxnLst/>
              <a:rect l="l" t="t" r="r" b="b"/>
              <a:pathLst>
                <a:path w="3767" h="1667" extrusionOk="0">
                  <a:moveTo>
                    <a:pt x="1598" y="639"/>
                  </a:moveTo>
                  <a:cubicBezTo>
                    <a:pt x="2603" y="457"/>
                    <a:pt x="3333" y="982"/>
                    <a:pt x="3470" y="1073"/>
                  </a:cubicBezTo>
                  <a:cubicBezTo>
                    <a:pt x="3470" y="1073"/>
                    <a:pt x="3470" y="1073"/>
                    <a:pt x="3470" y="1073"/>
                  </a:cubicBezTo>
                  <a:cubicBezTo>
                    <a:pt x="3561" y="936"/>
                    <a:pt x="3676" y="799"/>
                    <a:pt x="3767" y="685"/>
                  </a:cubicBezTo>
                  <a:cubicBezTo>
                    <a:pt x="3767" y="662"/>
                    <a:pt x="3767" y="662"/>
                    <a:pt x="3767" y="662"/>
                  </a:cubicBezTo>
                  <a:cubicBezTo>
                    <a:pt x="2352" y="0"/>
                    <a:pt x="937" y="137"/>
                    <a:pt x="320" y="890"/>
                  </a:cubicBezTo>
                  <a:cubicBezTo>
                    <a:pt x="229" y="1027"/>
                    <a:pt x="69" y="1256"/>
                    <a:pt x="1" y="1621"/>
                  </a:cubicBezTo>
                  <a:cubicBezTo>
                    <a:pt x="24" y="1644"/>
                    <a:pt x="46" y="1644"/>
                    <a:pt x="69" y="1667"/>
                  </a:cubicBezTo>
                  <a:cubicBezTo>
                    <a:pt x="275" y="1370"/>
                    <a:pt x="754" y="799"/>
                    <a:pt x="1598" y="639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62104" y="2021762"/>
              <a:ext cx="414750" cy="745757"/>
            </a:xfrm>
            <a:custGeom>
              <a:avLst/>
              <a:gdLst/>
              <a:ahLst/>
              <a:cxnLst/>
              <a:rect l="l" t="t" r="r" b="b"/>
              <a:pathLst>
                <a:path w="7122" h="12806" extrusionOk="0">
                  <a:moveTo>
                    <a:pt x="3127" y="8879"/>
                  </a:moveTo>
                  <a:cubicBezTo>
                    <a:pt x="3287" y="6962"/>
                    <a:pt x="1666" y="5980"/>
                    <a:pt x="2077" y="3721"/>
                  </a:cubicBezTo>
                  <a:cubicBezTo>
                    <a:pt x="2123" y="3355"/>
                    <a:pt x="2397" y="2009"/>
                    <a:pt x="3561" y="1119"/>
                  </a:cubicBezTo>
                  <a:cubicBezTo>
                    <a:pt x="5045" y="0"/>
                    <a:pt x="6848" y="434"/>
                    <a:pt x="7122" y="502"/>
                  </a:cubicBezTo>
                  <a:lnTo>
                    <a:pt x="7122" y="502"/>
                  </a:lnTo>
                  <a:cubicBezTo>
                    <a:pt x="6460" y="297"/>
                    <a:pt x="5843" y="274"/>
                    <a:pt x="5524" y="274"/>
                  </a:cubicBezTo>
                  <a:cubicBezTo>
                    <a:pt x="5455" y="274"/>
                    <a:pt x="5410" y="274"/>
                    <a:pt x="5364" y="274"/>
                  </a:cubicBezTo>
                  <a:cubicBezTo>
                    <a:pt x="4816" y="297"/>
                    <a:pt x="3744" y="342"/>
                    <a:pt x="2716" y="1073"/>
                  </a:cubicBezTo>
                  <a:cubicBezTo>
                    <a:pt x="2557" y="1187"/>
                    <a:pt x="1598" y="1917"/>
                    <a:pt x="1187" y="3218"/>
                  </a:cubicBezTo>
                  <a:cubicBezTo>
                    <a:pt x="320" y="6026"/>
                    <a:pt x="3173" y="7989"/>
                    <a:pt x="2146" y="9701"/>
                  </a:cubicBezTo>
                  <a:cubicBezTo>
                    <a:pt x="1895" y="10089"/>
                    <a:pt x="1141" y="10956"/>
                    <a:pt x="274" y="12189"/>
                  </a:cubicBezTo>
                  <a:cubicBezTo>
                    <a:pt x="183" y="12303"/>
                    <a:pt x="0" y="12600"/>
                    <a:pt x="91" y="12805"/>
                  </a:cubicBezTo>
                  <a:cubicBezTo>
                    <a:pt x="2488" y="11230"/>
                    <a:pt x="3036" y="9838"/>
                    <a:pt x="3127" y="88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397072" y="1734606"/>
              <a:ext cx="1180423" cy="590270"/>
            </a:xfrm>
            <a:custGeom>
              <a:avLst/>
              <a:gdLst/>
              <a:ahLst/>
              <a:cxnLst/>
              <a:rect l="l" t="t" r="r" b="b"/>
              <a:pathLst>
                <a:path w="20270" h="10136" extrusionOk="0">
                  <a:moveTo>
                    <a:pt x="20201" y="5022"/>
                  </a:moveTo>
                  <a:cubicBezTo>
                    <a:pt x="19949" y="4269"/>
                    <a:pt x="19539" y="3425"/>
                    <a:pt x="18991" y="2763"/>
                  </a:cubicBezTo>
                  <a:cubicBezTo>
                    <a:pt x="17621" y="1074"/>
                    <a:pt x="15407" y="275"/>
                    <a:pt x="13353" y="275"/>
                  </a:cubicBezTo>
                  <a:cubicBezTo>
                    <a:pt x="13102" y="275"/>
                    <a:pt x="12851" y="298"/>
                    <a:pt x="12600" y="320"/>
                  </a:cubicBezTo>
                  <a:cubicBezTo>
                    <a:pt x="10637" y="503"/>
                    <a:pt x="9244" y="1416"/>
                    <a:pt x="8582" y="1895"/>
                  </a:cubicBezTo>
                  <a:cubicBezTo>
                    <a:pt x="8057" y="1827"/>
                    <a:pt x="7304" y="1758"/>
                    <a:pt x="6414" y="1850"/>
                  </a:cubicBezTo>
                  <a:cubicBezTo>
                    <a:pt x="5889" y="1895"/>
                    <a:pt x="4725" y="2055"/>
                    <a:pt x="3492" y="2763"/>
                  </a:cubicBezTo>
                  <a:cubicBezTo>
                    <a:pt x="3333" y="2854"/>
                    <a:pt x="1781" y="3790"/>
                    <a:pt x="845" y="5525"/>
                  </a:cubicBezTo>
                  <a:cubicBezTo>
                    <a:pt x="0" y="7122"/>
                    <a:pt x="0" y="8789"/>
                    <a:pt x="251" y="10135"/>
                  </a:cubicBezTo>
                  <a:cubicBezTo>
                    <a:pt x="251" y="9199"/>
                    <a:pt x="411" y="7716"/>
                    <a:pt x="1256" y="6209"/>
                  </a:cubicBezTo>
                  <a:cubicBezTo>
                    <a:pt x="3424" y="2329"/>
                    <a:pt x="8149" y="1941"/>
                    <a:pt x="8582" y="1895"/>
                  </a:cubicBezTo>
                  <a:cubicBezTo>
                    <a:pt x="12166" y="1"/>
                    <a:pt x="16138" y="366"/>
                    <a:pt x="18375" y="2603"/>
                  </a:cubicBezTo>
                  <a:cubicBezTo>
                    <a:pt x="19835" y="4087"/>
                    <a:pt x="20132" y="5958"/>
                    <a:pt x="20223" y="6871"/>
                  </a:cubicBezTo>
                  <a:cubicBezTo>
                    <a:pt x="20269" y="6186"/>
                    <a:pt x="20246" y="5570"/>
                    <a:pt x="20201" y="502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43602" y="2431154"/>
              <a:ext cx="196776" cy="260602"/>
            </a:xfrm>
            <a:custGeom>
              <a:avLst/>
              <a:gdLst/>
              <a:ahLst/>
              <a:cxnLst/>
              <a:rect l="l" t="t" r="r" b="b"/>
              <a:pathLst>
                <a:path w="3379" h="4475" extrusionOk="0">
                  <a:moveTo>
                    <a:pt x="1027" y="3630"/>
                  </a:moveTo>
                  <a:cubicBezTo>
                    <a:pt x="2054" y="4474"/>
                    <a:pt x="3333" y="3995"/>
                    <a:pt x="3378" y="3995"/>
                  </a:cubicBezTo>
                  <a:lnTo>
                    <a:pt x="3333" y="1347"/>
                  </a:lnTo>
                  <a:cubicBezTo>
                    <a:pt x="3036" y="525"/>
                    <a:pt x="2328" y="0"/>
                    <a:pt x="1666" y="0"/>
                  </a:cubicBezTo>
                  <a:cubicBezTo>
                    <a:pt x="1575" y="0"/>
                    <a:pt x="1507" y="23"/>
                    <a:pt x="1438" y="23"/>
                  </a:cubicBezTo>
                  <a:cubicBezTo>
                    <a:pt x="571" y="183"/>
                    <a:pt x="251" y="1233"/>
                    <a:pt x="228" y="1347"/>
                  </a:cubicBezTo>
                  <a:cubicBezTo>
                    <a:pt x="0" y="2214"/>
                    <a:pt x="388" y="3127"/>
                    <a:pt x="1027" y="363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84774" y="2482984"/>
              <a:ext cx="128991" cy="130330"/>
            </a:xfrm>
            <a:custGeom>
              <a:avLst/>
              <a:gdLst/>
              <a:ahLst/>
              <a:cxnLst/>
              <a:rect l="l" t="t" r="r" b="b"/>
              <a:pathLst>
                <a:path w="2215" h="2238" extrusionOk="0">
                  <a:moveTo>
                    <a:pt x="92" y="868"/>
                  </a:moveTo>
                  <a:cubicBezTo>
                    <a:pt x="160" y="525"/>
                    <a:pt x="457" y="206"/>
                    <a:pt x="800" y="115"/>
                  </a:cubicBezTo>
                  <a:cubicBezTo>
                    <a:pt x="1347" y="0"/>
                    <a:pt x="1986" y="366"/>
                    <a:pt x="2215" y="1073"/>
                  </a:cubicBezTo>
                  <a:cubicBezTo>
                    <a:pt x="1895" y="936"/>
                    <a:pt x="1530" y="1005"/>
                    <a:pt x="1324" y="1279"/>
                  </a:cubicBezTo>
                  <a:cubicBezTo>
                    <a:pt x="1096" y="1553"/>
                    <a:pt x="1096" y="1963"/>
                    <a:pt x="1347" y="2237"/>
                  </a:cubicBezTo>
                  <a:cubicBezTo>
                    <a:pt x="480" y="2100"/>
                    <a:pt x="1" y="1416"/>
                    <a:pt x="92" y="86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479474" y="2467027"/>
              <a:ext cx="139589" cy="148907"/>
            </a:xfrm>
            <a:custGeom>
              <a:avLst/>
              <a:gdLst/>
              <a:ahLst/>
              <a:cxnLst/>
              <a:rect l="l" t="t" r="r" b="b"/>
              <a:pathLst>
                <a:path w="2397" h="2557" extrusionOk="0">
                  <a:moveTo>
                    <a:pt x="0" y="1416"/>
                  </a:moveTo>
                  <a:cubicBezTo>
                    <a:pt x="343" y="183"/>
                    <a:pt x="1872" y="206"/>
                    <a:pt x="2237" y="1416"/>
                  </a:cubicBezTo>
                  <a:lnTo>
                    <a:pt x="2329" y="1324"/>
                  </a:lnTo>
                  <a:cubicBezTo>
                    <a:pt x="1552" y="982"/>
                    <a:pt x="822" y="1941"/>
                    <a:pt x="1438" y="2557"/>
                  </a:cubicBezTo>
                  <a:cubicBezTo>
                    <a:pt x="982" y="1964"/>
                    <a:pt x="1575" y="1142"/>
                    <a:pt x="2260" y="1461"/>
                  </a:cubicBezTo>
                  <a:cubicBezTo>
                    <a:pt x="2329" y="1484"/>
                    <a:pt x="2397" y="1439"/>
                    <a:pt x="2374" y="1370"/>
                  </a:cubicBezTo>
                  <a:cubicBezTo>
                    <a:pt x="2032" y="46"/>
                    <a:pt x="206" y="1"/>
                    <a:pt x="0" y="1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 txBox="1">
            <a:spLocks noGrp="1"/>
          </p:cNvSpPr>
          <p:nvPr>
            <p:ph type="ctrTitle"/>
          </p:nvPr>
        </p:nvSpPr>
        <p:spPr>
          <a:xfrm>
            <a:off x="2053847" y="946983"/>
            <a:ext cx="5300646" cy="2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sz="3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BÀI:</a:t>
            </a:r>
            <a:r>
              <a:rPr lang="vi-VN" sz="3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ĐỀU VÒNG BÊN TRÁI, VÒNG BÊN PHẢI</a:t>
            </a:r>
          </a:p>
        </p:txBody>
      </p:sp>
      <p:sp>
        <p:nvSpPr>
          <p:cNvPr id="2473" name="Google Shape;2473;p38"/>
          <p:cNvSpPr txBox="1">
            <a:spLocks noGrp="1"/>
          </p:cNvSpPr>
          <p:nvPr>
            <p:ph type="subTitle" idx="1"/>
          </p:nvPr>
        </p:nvSpPr>
        <p:spPr>
          <a:xfrm>
            <a:off x="1632750" y="4539232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THỰC HIỆN:  Lê Hoàng Duy</a:t>
            </a:r>
          </a:p>
          <a:p>
            <a:pPr marL="0" lvl="0" indent="0"/>
            <a:endParaRPr lang="en-US"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2" grpId="0"/>
      <p:bldP spid="247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Biện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pháp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 3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676188" y="767303"/>
            <a:ext cx="620174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3. Tổ chức thi đua biểu diễn giữa các tổ.</a:t>
            </a:r>
            <a:endParaRPr lang="en-US" sz="2800" dirty="0"/>
          </a:p>
          <a:p>
            <a:r>
              <a:rPr lang="vi-VN" sz="2400" b="1" dirty="0"/>
              <a:t>a. Mục tiêu</a:t>
            </a:r>
            <a:endParaRPr lang="en-US" sz="2400" dirty="0"/>
          </a:p>
          <a:p>
            <a:r>
              <a:rPr lang="vi-VN" sz="2400" b="1" dirty="0"/>
              <a:t>- </a:t>
            </a:r>
            <a:r>
              <a:rPr lang="vi-VN" sz="2400" dirty="0"/>
              <a:t>Học sinh hứng thú, tích cực hơn trong tập luyện.</a:t>
            </a:r>
            <a:endParaRPr lang="en-US" sz="2400" dirty="0"/>
          </a:p>
          <a:p>
            <a:r>
              <a:rPr lang="vi-VN" sz="2400" dirty="0"/>
              <a:t>- Giảm bớt căng thăng, mệt mỏi trong tiết học</a:t>
            </a:r>
            <a:r>
              <a:rPr lang="vi-VN" sz="2400" b="1" dirty="0"/>
              <a:t>.</a:t>
            </a:r>
            <a:endParaRPr lang="en-US" sz="2400" dirty="0"/>
          </a:p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8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24;p44">
            <a:extLst>
              <a:ext uri="{FF2B5EF4-FFF2-40B4-BE49-F238E27FC236}">
                <a16:creationId xmlns:a16="http://schemas.microsoft.com/office/drawing/2014/main" id="{8847490D-2ABF-7B03-7E0D-45196C526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762" y="483936"/>
            <a:ext cx="6725913" cy="601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/>
            </a:b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762288"/>
              </p:ext>
            </p:extLst>
          </p:nvPr>
        </p:nvGraphicFramePr>
        <p:xfrm>
          <a:off x="1392562" y="1085850"/>
          <a:ext cx="6887839" cy="1630236"/>
        </p:xfrm>
        <a:graphic>
          <a:graphicData uri="http://schemas.openxmlformats.org/drawingml/2006/table">
            <a:tbl>
              <a:tblPr firstRow="1" firstCol="1" bandRow="1">
                <a:tableStyleId>{0A7854EF-672E-410E-9938-00B9BFC170AD}</a:tableStyleId>
              </a:tblPr>
              <a:tblGrid>
                <a:gridCol w="2124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08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178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Các biểu hiện cụ thể được quan sát ở nội dung </a:t>
                      </a:r>
                      <a:r>
                        <a:rPr lang="vi-VN" sz="1400">
                          <a:effectLst/>
                        </a:rPr>
                        <a:t>đi đều </a:t>
                      </a:r>
                      <a:r>
                        <a:rPr lang="en-US" sz="1400">
                          <a:effectLst/>
                        </a:rPr>
                        <a:t>vòng bên</a:t>
                      </a:r>
                      <a:r>
                        <a:rPr lang="vi-VN" sz="1400">
                          <a:effectLst/>
                        </a:rPr>
                        <a:t> trái, đi đều vòng</a:t>
                      </a:r>
                      <a:r>
                        <a:rPr lang="en-US" sz="1400">
                          <a:effectLst/>
                        </a:rPr>
                        <a:t> phải của đội hình đội ngũ.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Mức đạt được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 thực hiện t</a:t>
                      </a:r>
                      <a:r>
                        <a:rPr lang="en-US" sz="1400">
                          <a:effectLst/>
                        </a:rPr>
                        <a:t>ốt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hoàn thành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chưa hoàn thành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90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39,1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43,5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 dirty="0">
                          <a:effectLst/>
                        </a:rPr>
                        <a:t>17,4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57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0" name="Google Shape;2490;p40"/>
          <p:cNvGrpSpPr/>
          <p:nvPr/>
        </p:nvGrpSpPr>
        <p:grpSpPr>
          <a:xfrm>
            <a:off x="5692525" y="311625"/>
            <a:ext cx="842025" cy="1773650"/>
            <a:chOff x="4458800" y="2953350"/>
            <a:chExt cx="842025" cy="1773650"/>
          </a:xfrm>
        </p:grpSpPr>
        <p:sp>
          <p:nvSpPr>
            <p:cNvPr id="2491" name="Google Shape;2491;p40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40"/>
          <p:cNvGrpSpPr/>
          <p:nvPr/>
        </p:nvGrpSpPr>
        <p:grpSpPr>
          <a:xfrm rot="2166950">
            <a:off x="3017778" y="330934"/>
            <a:ext cx="1391454" cy="1735017"/>
            <a:chOff x="2386975" y="3180875"/>
            <a:chExt cx="1391500" cy="1735075"/>
          </a:xfrm>
        </p:grpSpPr>
        <p:sp>
          <p:nvSpPr>
            <p:cNvPr id="2513" name="Google Shape;2513;p40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0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5" name="Google Shape;2535;p40"/>
          <p:cNvGrpSpPr/>
          <p:nvPr/>
        </p:nvGrpSpPr>
        <p:grpSpPr>
          <a:xfrm flipH="1">
            <a:off x="4855275" y="378275"/>
            <a:ext cx="1288450" cy="1640350"/>
            <a:chOff x="659300" y="3268175"/>
            <a:chExt cx="1288450" cy="1640350"/>
          </a:xfrm>
        </p:grpSpPr>
        <p:sp>
          <p:nvSpPr>
            <p:cNvPr id="2536" name="Google Shape;2536;p40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40"/>
          <p:cNvGrpSpPr/>
          <p:nvPr/>
        </p:nvGrpSpPr>
        <p:grpSpPr>
          <a:xfrm rot="-1063801" flipH="1">
            <a:off x="1971076" y="297955"/>
            <a:ext cx="1570468" cy="1800987"/>
            <a:chOff x="3056825" y="-2290075"/>
            <a:chExt cx="1465250" cy="1680325"/>
          </a:xfrm>
        </p:grpSpPr>
        <p:sp>
          <p:nvSpPr>
            <p:cNvPr id="2560" name="Google Shape;2560;p40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0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0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0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0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" name="Google Shape;2575;p40"/>
          <p:cNvGrpSpPr/>
          <p:nvPr/>
        </p:nvGrpSpPr>
        <p:grpSpPr>
          <a:xfrm>
            <a:off x="420666" y="1103443"/>
            <a:ext cx="8227109" cy="3464629"/>
            <a:chOff x="420666" y="1103443"/>
            <a:chExt cx="8227109" cy="3464629"/>
          </a:xfrm>
        </p:grpSpPr>
        <p:grpSp>
          <p:nvGrpSpPr>
            <p:cNvPr id="2576" name="Google Shape;2576;p40"/>
            <p:cNvGrpSpPr/>
            <p:nvPr/>
          </p:nvGrpSpPr>
          <p:grpSpPr>
            <a:xfrm>
              <a:off x="7297181" y="2942147"/>
              <a:ext cx="802830" cy="1583248"/>
              <a:chOff x="7224150" y="2889425"/>
              <a:chExt cx="717325" cy="1414625"/>
            </a:xfrm>
          </p:grpSpPr>
          <p:sp>
            <p:nvSpPr>
              <p:cNvPr id="2577" name="Google Shape;2577;p40"/>
              <p:cNvSpPr/>
              <p:nvPr/>
            </p:nvSpPr>
            <p:spPr>
              <a:xfrm>
                <a:off x="7409050" y="3603300"/>
                <a:ext cx="532425" cy="70075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28030" extrusionOk="0">
                    <a:moveTo>
                      <a:pt x="12645" y="0"/>
                    </a:moveTo>
                    <a:cubicBezTo>
                      <a:pt x="8628" y="411"/>
                      <a:pt x="4611" y="799"/>
                      <a:pt x="594" y="1210"/>
                    </a:cubicBezTo>
                    <a:cubicBezTo>
                      <a:pt x="388" y="10157"/>
                      <a:pt x="206" y="19082"/>
                      <a:pt x="0" y="28029"/>
                    </a:cubicBezTo>
                    <a:lnTo>
                      <a:pt x="21296" y="27961"/>
                    </a:lnTo>
                    <a:cubicBezTo>
                      <a:pt x="18420" y="18648"/>
                      <a:pt x="15521" y="9313"/>
                      <a:pt x="126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7224150" y="2894000"/>
                <a:ext cx="666525" cy="848225"/>
              </a:xfrm>
              <a:custGeom>
                <a:avLst/>
                <a:gdLst/>
                <a:ahLst/>
                <a:cxnLst/>
                <a:rect l="l" t="t" r="r" b="b"/>
                <a:pathLst>
                  <a:path w="26661" h="33929" extrusionOk="0">
                    <a:moveTo>
                      <a:pt x="6917" y="0"/>
                    </a:moveTo>
                    <a:cubicBezTo>
                      <a:pt x="5388" y="2511"/>
                      <a:pt x="3767" y="5729"/>
                      <a:pt x="2512" y="9633"/>
                    </a:cubicBezTo>
                    <a:cubicBezTo>
                      <a:pt x="1" y="17370"/>
                      <a:pt x="115" y="24218"/>
                      <a:pt x="571" y="28555"/>
                    </a:cubicBezTo>
                    <a:cubicBezTo>
                      <a:pt x="1316" y="29221"/>
                      <a:pt x="6792" y="33928"/>
                      <a:pt x="14165" y="33928"/>
                    </a:cubicBezTo>
                    <a:cubicBezTo>
                      <a:pt x="15377" y="33928"/>
                      <a:pt x="16640" y="33801"/>
                      <a:pt x="17942" y="33508"/>
                    </a:cubicBezTo>
                    <a:cubicBezTo>
                      <a:pt x="22278" y="32526"/>
                      <a:pt x="25223" y="30084"/>
                      <a:pt x="26661" y="28669"/>
                    </a:cubicBezTo>
                    <a:cubicBezTo>
                      <a:pt x="24766" y="19676"/>
                      <a:pt x="22849" y="10660"/>
                      <a:pt x="20932" y="1644"/>
                    </a:cubicBezTo>
                    <a:cubicBezTo>
                      <a:pt x="16252" y="1096"/>
                      <a:pt x="11596" y="548"/>
                      <a:pt x="6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7224150" y="2942500"/>
                <a:ext cx="152400" cy="675075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7003" extrusionOk="0">
                    <a:moveTo>
                      <a:pt x="6095" y="0"/>
                    </a:moveTo>
                    <a:cubicBezTo>
                      <a:pt x="5981" y="23"/>
                      <a:pt x="5867" y="23"/>
                      <a:pt x="5776" y="46"/>
                    </a:cubicBezTo>
                    <a:cubicBezTo>
                      <a:pt x="4612" y="2192"/>
                      <a:pt x="3447" y="4748"/>
                      <a:pt x="2512" y="7693"/>
                    </a:cubicBezTo>
                    <a:cubicBezTo>
                      <a:pt x="1" y="15430"/>
                      <a:pt x="115" y="22278"/>
                      <a:pt x="571" y="26615"/>
                    </a:cubicBezTo>
                    <a:cubicBezTo>
                      <a:pt x="663" y="26706"/>
                      <a:pt x="823" y="26843"/>
                      <a:pt x="1028" y="27003"/>
                    </a:cubicBezTo>
                    <a:cubicBezTo>
                      <a:pt x="1233" y="26980"/>
                      <a:pt x="1462" y="26934"/>
                      <a:pt x="1667" y="26911"/>
                    </a:cubicBezTo>
                    <a:cubicBezTo>
                      <a:pt x="1233" y="23625"/>
                      <a:pt x="1005" y="19037"/>
                      <a:pt x="1804" y="13696"/>
                    </a:cubicBezTo>
                    <a:cubicBezTo>
                      <a:pt x="2694" y="7807"/>
                      <a:pt x="4543" y="3150"/>
                      <a:pt x="609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7257250" y="3068025"/>
                <a:ext cx="633425" cy="674025"/>
              </a:xfrm>
              <a:custGeom>
                <a:avLst/>
                <a:gdLst/>
                <a:ahLst/>
                <a:cxnLst/>
                <a:rect l="l" t="t" r="r" b="b"/>
                <a:pathLst>
                  <a:path w="25337" h="26961" extrusionOk="0">
                    <a:moveTo>
                      <a:pt x="18261" y="1"/>
                    </a:moveTo>
                    <a:cubicBezTo>
                      <a:pt x="15453" y="5639"/>
                      <a:pt x="12281" y="8583"/>
                      <a:pt x="10386" y="10044"/>
                    </a:cubicBezTo>
                    <a:cubicBezTo>
                      <a:pt x="9313" y="10866"/>
                      <a:pt x="7853" y="11824"/>
                      <a:pt x="7465" y="12076"/>
                    </a:cubicBezTo>
                    <a:cubicBezTo>
                      <a:pt x="4497" y="14038"/>
                      <a:pt x="1872" y="15362"/>
                      <a:pt x="1" y="16230"/>
                    </a:cubicBezTo>
                    <a:cubicBezTo>
                      <a:pt x="297" y="16892"/>
                      <a:pt x="800" y="17759"/>
                      <a:pt x="1690" y="18398"/>
                    </a:cubicBezTo>
                    <a:cubicBezTo>
                      <a:pt x="3219" y="19494"/>
                      <a:pt x="4840" y="19220"/>
                      <a:pt x="4931" y="19654"/>
                    </a:cubicBezTo>
                    <a:cubicBezTo>
                      <a:pt x="4999" y="19996"/>
                      <a:pt x="4155" y="20612"/>
                      <a:pt x="343" y="21890"/>
                    </a:cubicBezTo>
                    <a:cubicBezTo>
                      <a:pt x="800" y="22461"/>
                      <a:pt x="1302" y="22986"/>
                      <a:pt x="1804" y="23488"/>
                    </a:cubicBezTo>
                    <a:cubicBezTo>
                      <a:pt x="4221" y="25051"/>
                      <a:pt x="8156" y="26961"/>
                      <a:pt x="12862" y="26961"/>
                    </a:cubicBezTo>
                    <a:cubicBezTo>
                      <a:pt x="14067" y="26961"/>
                      <a:pt x="15324" y="26835"/>
                      <a:pt x="16618" y="26547"/>
                    </a:cubicBezTo>
                    <a:cubicBezTo>
                      <a:pt x="20954" y="25565"/>
                      <a:pt x="23899" y="23123"/>
                      <a:pt x="25337" y="21708"/>
                    </a:cubicBezTo>
                    <a:cubicBezTo>
                      <a:pt x="23899" y="14883"/>
                      <a:pt x="22438" y="8058"/>
                      <a:pt x="21000" y="1234"/>
                    </a:cubicBezTo>
                    <a:cubicBezTo>
                      <a:pt x="20087" y="823"/>
                      <a:pt x="19174" y="412"/>
                      <a:pt x="1826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7322875" y="2895700"/>
                <a:ext cx="307025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9482" extrusionOk="0">
                    <a:moveTo>
                      <a:pt x="3676" y="1"/>
                    </a:moveTo>
                    <a:cubicBezTo>
                      <a:pt x="3128" y="412"/>
                      <a:pt x="2603" y="891"/>
                      <a:pt x="2123" y="1393"/>
                    </a:cubicBezTo>
                    <a:cubicBezTo>
                      <a:pt x="1393" y="2671"/>
                      <a:pt x="663" y="4132"/>
                      <a:pt x="1" y="5730"/>
                    </a:cubicBezTo>
                    <a:cubicBezTo>
                      <a:pt x="245" y="6061"/>
                      <a:pt x="649" y="6273"/>
                      <a:pt x="1070" y="6273"/>
                    </a:cubicBezTo>
                    <a:cubicBezTo>
                      <a:pt x="1200" y="6273"/>
                      <a:pt x="1332" y="6252"/>
                      <a:pt x="1461" y="6209"/>
                    </a:cubicBezTo>
                    <a:cubicBezTo>
                      <a:pt x="2192" y="6027"/>
                      <a:pt x="2945" y="5844"/>
                      <a:pt x="3698" y="5639"/>
                    </a:cubicBezTo>
                    <a:cubicBezTo>
                      <a:pt x="4429" y="6506"/>
                      <a:pt x="5182" y="7373"/>
                      <a:pt x="5935" y="8241"/>
                    </a:cubicBezTo>
                    <a:cubicBezTo>
                      <a:pt x="5935" y="8241"/>
                      <a:pt x="6255" y="8606"/>
                      <a:pt x="6255" y="8606"/>
                    </a:cubicBezTo>
                    <a:cubicBezTo>
                      <a:pt x="6683" y="9185"/>
                      <a:pt x="7353" y="9482"/>
                      <a:pt x="8016" y="9482"/>
                    </a:cubicBezTo>
                    <a:cubicBezTo>
                      <a:pt x="8659" y="9482"/>
                      <a:pt x="9297" y="9202"/>
                      <a:pt x="9701" y="8629"/>
                    </a:cubicBezTo>
                    <a:cubicBezTo>
                      <a:pt x="11413" y="6506"/>
                      <a:pt x="12281" y="3721"/>
                      <a:pt x="12052" y="1005"/>
                    </a:cubicBezTo>
                    <a:cubicBezTo>
                      <a:pt x="9268" y="663"/>
                      <a:pt x="6460" y="343"/>
                      <a:pt x="36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7284650" y="2964750"/>
                <a:ext cx="155800" cy="6322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25291" extrusionOk="0">
                    <a:moveTo>
                      <a:pt x="6232" y="1"/>
                    </a:moveTo>
                    <a:cubicBezTo>
                      <a:pt x="1872" y="7601"/>
                      <a:pt x="0" y="16595"/>
                      <a:pt x="913" y="25291"/>
                    </a:cubicBezTo>
                    <a:cubicBezTo>
                      <a:pt x="868" y="24218"/>
                      <a:pt x="845" y="23123"/>
                      <a:pt x="868" y="22027"/>
                    </a:cubicBezTo>
                    <a:cubicBezTo>
                      <a:pt x="982" y="14403"/>
                      <a:pt x="2853" y="6848"/>
                      <a:pt x="62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7338975" y="2889425"/>
                <a:ext cx="270950" cy="210625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8425" extrusionOk="0">
                    <a:moveTo>
                      <a:pt x="3374" y="1"/>
                    </a:moveTo>
                    <a:cubicBezTo>
                      <a:pt x="2118" y="1302"/>
                      <a:pt x="1114" y="2785"/>
                      <a:pt x="361" y="4360"/>
                    </a:cubicBezTo>
                    <a:cubicBezTo>
                      <a:pt x="247" y="4611"/>
                      <a:pt x="64" y="4931"/>
                      <a:pt x="19" y="5182"/>
                    </a:cubicBezTo>
                    <a:cubicBezTo>
                      <a:pt x="1" y="5395"/>
                      <a:pt x="162" y="5539"/>
                      <a:pt x="353" y="5539"/>
                    </a:cubicBezTo>
                    <a:cubicBezTo>
                      <a:pt x="408" y="5539"/>
                      <a:pt x="465" y="5527"/>
                      <a:pt x="521" y="5502"/>
                    </a:cubicBezTo>
                    <a:cubicBezTo>
                      <a:pt x="1479" y="5159"/>
                      <a:pt x="2461" y="4840"/>
                      <a:pt x="3420" y="4543"/>
                    </a:cubicBezTo>
                    <a:lnTo>
                      <a:pt x="3693" y="4817"/>
                    </a:lnTo>
                    <a:cubicBezTo>
                      <a:pt x="4675" y="5867"/>
                      <a:pt x="5634" y="6917"/>
                      <a:pt x="6592" y="7989"/>
                    </a:cubicBezTo>
                    <a:cubicBezTo>
                      <a:pt x="6780" y="8265"/>
                      <a:pt x="7079" y="8424"/>
                      <a:pt x="7374" y="8424"/>
                    </a:cubicBezTo>
                    <a:cubicBezTo>
                      <a:pt x="7616" y="8424"/>
                      <a:pt x="7855" y="8317"/>
                      <a:pt x="8030" y="8081"/>
                    </a:cubicBezTo>
                    <a:cubicBezTo>
                      <a:pt x="9570" y="6173"/>
                      <a:pt x="10429" y="3791"/>
                      <a:pt x="10414" y="1346"/>
                    </a:cubicBezTo>
                    <a:lnTo>
                      <a:pt x="10414" y="1346"/>
                    </a:lnTo>
                    <a:cubicBezTo>
                      <a:pt x="10555" y="1370"/>
                      <a:pt x="10696" y="1393"/>
                      <a:pt x="10838" y="1416"/>
                    </a:cubicBezTo>
                    <a:lnTo>
                      <a:pt x="10404" y="959"/>
                    </a:lnTo>
                    <a:lnTo>
                      <a:pt x="10404" y="959"/>
                    </a:lnTo>
                    <a:cubicBezTo>
                      <a:pt x="10410" y="1088"/>
                      <a:pt x="10413" y="1217"/>
                      <a:pt x="10414" y="1346"/>
                    </a:cubicBezTo>
                    <a:lnTo>
                      <a:pt x="10414" y="1346"/>
                    </a:lnTo>
                    <a:cubicBezTo>
                      <a:pt x="8033" y="951"/>
                      <a:pt x="5744" y="496"/>
                      <a:pt x="3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4" name="Google Shape;2584;p40"/>
            <p:cNvGrpSpPr/>
            <p:nvPr/>
          </p:nvGrpSpPr>
          <p:grpSpPr>
            <a:xfrm>
              <a:off x="420666" y="1978432"/>
              <a:ext cx="1668196" cy="2532917"/>
              <a:chOff x="639925" y="2028350"/>
              <a:chExt cx="1490525" cy="2263150"/>
            </a:xfrm>
          </p:grpSpPr>
          <p:sp>
            <p:nvSpPr>
              <p:cNvPr id="2585" name="Google Shape;2585;p40"/>
              <p:cNvSpPr/>
              <p:nvPr/>
            </p:nvSpPr>
            <p:spPr>
              <a:xfrm>
                <a:off x="639925" y="2028350"/>
                <a:ext cx="1313625" cy="1950700"/>
              </a:xfrm>
              <a:custGeom>
                <a:avLst/>
                <a:gdLst/>
                <a:ahLst/>
                <a:cxnLst/>
                <a:rect l="l" t="t" r="r" b="b"/>
                <a:pathLst>
                  <a:path w="52545" h="78028" extrusionOk="0">
                    <a:moveTo>
                      <a:pt x="29240" y="0"/>
                    </a:moveTo>
                    <a:cubicBezTo>
                      <a:pt x="27619" y="0"/>
                      <a:pt x="25885" y="206"/>
                      <a:pt x="24104" y="708"/>
                    </a:cubicBezTo>
                    <a:cubicBezTo>
                      <a:pt x="15362" y="3150"/>
                      <a:pt x="11276" y="11093"/>
                      <a:pt x="9793" y="13924"/>
                    </a:cubicBezTo>
                    <a:cubicBezTo>
                      <a:pt x="4452" y="24264"/>
                      <a:pt x="9633" y="28760"/>
                      <a:pt x="4223" y="42273"/>
                    </a:cubicBezTo>
                    <a:cubicBezTo>
                      <a:pt x="3493" y="44053"/>
                      <a:pt x="1850" y="47865"/>
                      <a:pt x="1005" y="53320"/>
                    </a:cubicBezTo>
                    <a:cubicBezTo>
                      <a:pt x="434" y="56881"/>
                      <a:pt x="1" y="59757"/>
                      <a:pt x="754" y="63044"/>
                    </a:cubicBezTo>
                    <a:cubicBezTo>
                      <a:pt x="2557" y="70759"/>
                      <a:pt x="9724" y="74867"/>
                      <a:pt x="10706" y="75392"/>
                    </a:cubicBezTo>
                    <a:cubicBezTo>
                      <a:pt x="14491" y="77374"/>
                      <a:pt x="18315" y="78028"/>
                      <a:pt x="21709" y="78028"/>
                    </a:cubicBezTo>
                    <a:cubicBezTo>
                      <a:pt x="27424" y="78028"/>
                      <a:pt x="31924" y="76176"/>
                      <a:pt x="32983" y="75689"/>
                    </a:cubicBezTo>
                    <a:cubicBezTo>
                      <a:pt x="35699" y="74456"/>
                      <a:pt x="42912" y="71169"/>
                      <a:pt x="44807" y="64459"/>
                    </a:cubicBezTo>
                    <a:cubicBezTo>
                      <a:pt x="46930" y="57018"/>
                      <a:pt x="40082" y="53936"/>
                      <a:pt x="40995" y="45172"/>
                    </a:cubicBezTo>
                    <a:cubicBezTo>
                      <a:pt x="41931" y="36201"/>
                      <a:pt x="49463" y="35790"/>
                      <a:pt x="51152" y="26409"/>
                    </a:cubicBezTo>
                    <a:cubicBezTo>
                      <a:pt x="52545" y="18717"/>
                      <a:pt x="49258" y="9130"/>
                      <a:pt x="41771" y="3926"/>
                    </a:cubicBezTo>
                    <a:cubicBezTo>
                      <a:pt x="41086" y="3447"/>
                      <a:pt x="35951" y="0"/>
                      <a:pt x="29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1070175" y="3784175"/>
                <a:ext cx="1060275" cy="507325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0293" extrusionOk="0">
                    <a:moveTo>
                      <a:pt x="9679" y="1"/>
                    </a:moveTo>
                    <a:cubicBezTo>
                      <a:pt x="6438" y="6757"/>
                      <a:pt x="3219" y="13513"/>
                      <a:pt x="1" y="20292"/>
                    </a:cubicBezTo>
                    <a:cubicBezTo>
                      <a:pt x="14130" y="20201"/>
                      <a:pt x="28282" y="20110"/>
                      <a:pt x="42410" y="20018"/>
                    </a:cubicBezTo>
                    <a:cubicBezTo>
                      <a:pt x="39534" y="14495"/>
                      <a:pt x="36636" y="8971"/>
                      <a:pt x="33737" y="3447"/>
                    </a:cubicBezTo>
                    <a:cubicBezTo>
                      <a:pt x="25702" y="2306"/>
                      <a:pt x="17691" y="1142"/>
                      <a:pt x="96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1260775" y="3144500"/>
                <a:ext cx="679075" cy="806225"/>
              </a:xfrm>
              <a:custGeom>
                <a:avLst/>
                <a:gdLst/>
                <a:ahLst/>
                <a:cxnLst/>
                <a:rect l="l" t="t" r="r" b="b"/>
                <a:pathLst>
                  <a:path w="27163" h="32249" extrusionOk="0">
                    <a:moveTo>
                      <a:pt x="16001" y="1"/>
                    </a:moveTo>
                    <a:cubicBezTo>
                      <a:pt x="11254" y="1324"/>
                      <a:pt x="6506" y="2648"/>
                      <a:pt x="1781" y="3972"/>
                    </a:cubicBezTo>
                    <a:cubicBezTo>
                      <a:pt x="1188" y="12075"/>
                      <a:pt x="594" y="20178"/>
                      <a:pt x="1" y="28281"/>
                    </a:cubicBezTo>
                    <a:cubicBezTo>
                      <a:pt x="1929" y="29450"/>
                      <a:pt x="7134" y="32248"/>
                      <a:pt x="13996" y="32248"/>
                    </a:cubicBezTo>
                    <a:cubicBezTo>
                      <a:pt x="15174" y="32248"/>
                      <a:pt x="16400" y="32166"/>
                      <a:pt x="17667" y="31979"/>
                    </a:cubicBezTo>
                    <a:cubicBezTo>
                      <a:pt x="21844" y="31362"/>
                      <a:pt x="25086" y="29788"/>
                      <a:pt x="27163" y="28532"/>
                    </a:cubicBezTo>
                    <a:cubicBezTo>
                      <a:pt x="26912" y="23990"/>
                      <a:pt x="25953" y="16891"/>
                      <a:pt x="22118" y="9268"/>
                    </a:cubicBezTo>
                    <a:cubicBezTo>
                      <a:pt x="20178" y="5433"/>
                      <a:pt x="17987" y="2374"/>
                      <a:pt x="16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1260775" y="3375600"/>
                <a:ext cx="66937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6775" h="23005" extrusionOk="0">
                    <a:moveTo>
                      <a:pt x="4018" y="1"/>
                    </a:moveTo>
                    <a:cubicBezTo>
                      <a:pt x="3105" y="594"/>
                      <a:pt x="2169" y="1211"/>
                      <a:pt x="1256" y="1804"/>
                    </a:cubicBezTo>
                    <a:cubicBezTo>
                      <a:pt x="845" y="7556"/>
                      <a:pt x="411" y="13308"/>
                      <a:pt x="1" y="19037"/>
                    </a:cubicBezTo>
                    <a:cubicBezTo>
                      <a:pt x="1929" y="20206"/>
                      <a:pt x="7134" y="23004"/>
                      <a:pt x="13996" y="23004"/>
                    </a:cubicBezTo>
                    <a:cubicBezTo>
                      <a:pt x="15174" y="23004"/>
                      <a:pt x="16400" y="22922"/>
                      <a:pt x="17667" y="22735"/>
                    </a:cubicBezTo>
                    <a:cubicBezTo>
                      <a:pt x="21137" y="22096"/>
                      <a:pt x="23967" y="20909"/>
                      <a:pt x="26067" y="19767"/>
                    </a:cubicBezTo>
                    <a:cubicBezTo>
                      <a:pt x="21890" y="18854"/>
                      <a:pt x="20931" y="18421"/>
                      <a:pt x="20954" y="18215"/>
                    </a:cubicBezTo>
                    <a:cubicBezTo>
                      <a:pt x="21000" y="17987"/>
                      <a:pt x="22050" y="18101"/>
                      <a:pt x="23214" y="17782"/>
                    </a:cubicBezTo>
                    <a:cubicBezTo>
                      <a:pt x="24743" y="17371"/>
                      <a:pt x="25907" y="16366"/>
                      <a:pt x="26775" y="15294"/>
                    </a:cubicBezTo>
                    <a:cubicBezTo>
                      <a:pt x="26729" y="14860"/>
                      <a:pt x="26661" y="14404"/>
                      <a:pt x="26592" y="13947"/>
                    </a:cubicBezTo>
                    <a:cubicBezTo>
                      <a:pt x="24104" y="13376"/>
                      <a:pt x="20817" y="12418"/>
                      <a:pt x="17120" y="10774"/>
                    </a:cubicBezTo>
                    <a:cubicBezTo>
                      <a:pt x="16275" y="10409"/>
                      <a:pt x="15065" y="9838"/>
                      <a:pt x="13787" y="9131"/>
                    </a:cubicBezTo>
                    <a:cubicBezTo>
                      <a:pt x="11573" y="7921"/>
                      <a:pt x="7830" y="5388"/>
                      <a:pt x="401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40"/>
              <p:cNvSpPr/>
              <p:nvPr/>
            </p:nvSpPr>
            <p:spPr>
              <a:xfrm>
                <a:off x="1689900" y="3191875"/>
                <a:ext cx="249950" cy="677925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27117" extrusionOk="0">
                    <a:moveTo>
                      <a:pt x="0" y="0"/>
                    </a:moveTo>
                    <a:cubicBezTo>
                      <a:pt x="2100" y="3013"/>
                      <a:pt x="4771" y="7532"/>
                      <a:pt x="6642" y="13490"/>
                    </a:cubicBezTo>
                    <a:cubicBezTo>
                      <a:pt x="8332" y="18877"/>
                      <a:pt x="8811" y="23647"/>
                      <a:pt x="8902" y="27116"/>
                    </a:cubicBezTo>
                    <a:lnTo>
                      <a:pt x="9153" y="27116"/>
                    </a:lnTo>
                    <a:cubicBezTo>
                      <a:pt x="9450" y="26957"/>
                      <a:pt x="9724" y="26797"/>
                      <a:pt x="9998" y="26637"/>
                    </a:cubicBezTo>
                    <a:cubicBezTo>
                      <a:pt x="9747" y="22095"/>
                      <a:pt x="8788" y="14996"/>
                      <a:pt x="4953" y="7373"/>
                    </a:cubicBezTo>
                    <a:cubicBezTo>
                      <a:pt x="3493" y="4497"/>
                      <a:pt x="1895" y="2031"/>
                      <a:pt x="34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40"/>
              <p:cNvSpPr/>
              <p:nvPr/>
            </p:nvSpPr>
            <p:spPr>
              <a:xfrm>
                <a:off x="1627125" y="3224950"/>
                <a:ext cx="239700" cy="63287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253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611" y="6529"/>
                      <a:pt x="7761" y="14061"/>
                      <a:pt x="9085" y="21936"/>
                    </a:cubicBezTo>
                    <a:cubicBezTo>
                      <a:pt x="9290" y="23054"/>
                      <a:pt x="9450" y="24196"/>
                      <a:pt x="9587" y="25314"/>
                    </a:cubicBezTo>
                    <a:cubicBezTo>
                      <a:pt x="9108" y="16184"/>
                      <a:pt x="5730" y="716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40"/>
              <p:cNvSpPr/>
              <p:nvPr/>
            </p:nvSpPr>
            <p:spPr>
              <a:xfrm>
                <a:off x="1428550" y="3144500"/>
                <a:ext cx="337275" cy="268700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0748" extrusionOk="0">
                    <a:moveTo>
                      <a:pt x="8172" y="1"/>
                    </a:moveTo>
                    <a:lnTo>
                      <a:pt x="8172" y="1"/>
                    </a:lnTo>
                    <a:cubicBezTo>
                      <a:pt x="5478" y="480"/>
                      <a:pt x="2716" y="1096"/>
                      <a:pt x="23" y="1758"/>
                    </a:cubicBezTo>
                    <a:cubicBezTo>
                      <a:pt x="0" y="4908"/>
                      <a:pt x="1393" y="7989"/>
                      <a:pt x="3721" y="10112"/>
                    </a:cubicBezTo>
                    <a:cubicBezTo>
                      <a:pt x="4145" y="10546"/>
                      <a:pt x="4696" y="10748"/>
                      <a:pt x="5247" y="10748"/>
                    </a:cubicBezTo>
                    <a:cubicBezTo>
                      <a:pt x="6060" y="10748"/>
                      <a:pt x="6873" y="10308"/>
                      <a:pt x="7282" y="9519"/>
                    </a:cubicBezTo>
                    <a:lnTo>
                      <a:pt x="7555" y="9085"/>
                    </a:lnTo>
                    <a:cubicBezTo>
                      <a:pt x="8197" y="8072"/>
                      <a:pt x="8838" y="7058"/>
                      <a:pt x="9462" y="6028"/>
                    </a:cubicBezTo>
                    <a:lnTo>
                      <a:pt x="9462" y="6028"/>
                    </a:lnTo>
                    <a:cubicBezTo>
                      <a:pt x="10264" y="6121"/>
                      <a:pt x="11067" y="6199"/>
                      <a:pt x="11869" y="6277"/>
                    </a:cubicBezTo>
                    <a:cubicBezTo>
                      <a:pt x="11941" y="6291"/>
                      <a:pt x="12012" y="6297"/>
                      <a:pt x="12084" y="6297"/>
                    </a:cubicBezTo>
                    <a:cubicBezTo>
                      <a:pt x="12748" y="6297"/>
                      <a:pt x="13401" y="5748"/>
                      <a:pt x="13422" y="5068"/>
                    </a:cubicBezTo>
                    <a:cubicBezTo>
                      <a:pt x="13490" y="4429"/>
                      <a:pt x="12988" y="3972"/>
                      <a:pt x="12645" y="3538"/>
                    </a:cubicBezTo>
                    <a:cubicBezTo>
                      <a:pt x="11413" y="2055"/>
                      <a:pt x="9884" y="822"/>
                      <a:pt x="8172" y="1"/>
                    </a:cubicBezTo>
                    <a:lnTo>
                      <a:pt x="8172" y="1"/>
                    </a:lnTo>
                    <a:cubicBezTo>
                      <a:pt x="9678" y="1142"/>
                      <a:pt x="10979" y="2511"/>
                      <a:pt x="12006" y="4041"/>
                    </a:cubicBezTo>
                    <a:cubicBezTo>
                      <a:pt x="12143" y="4269"/>
                      <a:pt x="12394" y="4566"/>
                      <a:pt x="12486" y="4817"/>
                    </a:cubicBezTo>
                    <a:cubicBezTo>
                      <a:pt x="12524" y="5049"/>
                      <a:pt x="12350" y="5248"/>
                      <a:pt x="12129" y="5248"/>
                    </a:cubicBezTo>
                    <a:cubicBezTo>
                      <a:pt x="12090" y="5248"/>
                      <a:pt x="12048" y="5241"/>
                      <a:pt x="12006" y="5228"/>
                    </a:cubicBezTo>
                    <a:cubicBezTo>
                      <a:pt x="10956" y="5045"/>
                      <a:pt x="9906" y="4862"/>
                      <a:pt x="8856" y="4703"/>
                    </a:cubicBezTo>
                    <a:lnTo>
                      <a:pt x="8628" y="5045"/>
                    </a:lnTo>
                    <a:cubicBezTo>
                      <a:pt x="7784" y="6277"/>
                      <a:pt x="6939" y="7510"/>
                      <a:pt x="6140" y="8765"/>
                    </a:cubicBezTo>
                    <a:cubicBezTo>
                      <a:pt x="5954" y="9137"/>
                      <a:pt x="5616" y="9357"/>
                      <a:pt x="5266" y="9357"/>
                    </a:cubicBezTo>
                    <a:cubicBezTo>
                      <a:pt x="5057" y="9357"/>
                      <a:pt x="4844" y="9278"/>
                      <a:pt x="4657" y="9108"/>
                    </a:cubicBezTo>
                    <a:cubicBezTo>
                      <a:pt x="2766" y="7369"/>
                      <a:pt x="1496" y="5031"/>
                      <a:pt x="1123" y="2506"/>
                    </a:cubicBezTo>
                    <a:lnTo>
                      <a:pt x="1123" y="2506"/>
                    </a:lnTo>
                    <a:cubicBezTo>
                      <a:pt x="3501" y="1726"/>
                      <a:pt x="5806" y="904"/>
                      <a:pt x="8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40"/>
              <p:cNvSpPr/>
              <p:nvPr/>
            </p:nvSpPr>
            <p:spPr>
              <a:xfrm>
                <a:off x="639925" y="2236050"/>
                <a:ext cx="509025" cy="1742175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69687" extrusionOk="0">
                    <a:moveTo>
                      <a:pt x="6574" y="61834"/>
                    </a:moveTo>
                    <a:cubicBezTo>
                      <a:pt x="3082" y="57087"/>
                      <a:pt x="2991" y="51905"/>
                      <a:pt x="2945" y="48710"/>
                    </a:cubicBezTo>
                    <a:cubicBezTo>
                      <a:pt x="2877" y="39306"/>
                      <a:pt x="7396" y="37891"/>
                      <a:pt x="8857" y="26729"/>
                    </a:cubicBezTo>
                    <a:cubicBezTo>
                      <a:pt x="9816" y="19471"/>
                      <a:pt x="8058" y="18923"/>
                      <a:pt x="9519" y="11002"/>
                    </a:cubicBezTo>
                    <a:cubicBezTo>
                      <a:pt x="10523" y="5570"/>
                      <a:pt x="12030" y="2123"/>
                      <a:pt x="13285" y="1"/>
                    </a:cubicBezTo>
                    <a:cubicBezTo>
                      <a:pt x="11550" y="2260"/>
                      <a:pt x="10432" y="4406"/>
                      <a:pt x="9793" y="5616"/>
                    </a:cubicBezTo>
                    <a:cubicBezTo>
                      <a:pt x="4452" y="15956"/>
                      <a:pt x="9633" y="20452"/>
                      <a:pt x="4223" y="33965"/>
                    </a:cubicBezTo>
                    <a:cubicBezTo>
                      <a:pt x="3493" y="35745"/>
                      <a:pt x="1850" y="39557"/>
                      <a:pt x="1005" y="45012"/>
                    </a:cubicBezTo>
                    <a:cubicBezTo>
                      <a:pt x="434" y="48573"/>
                      <a:pt x="1" y="51449"/>
                      <a:pt x="754" y="54736"/>
                    </a:cubicBezTo>
                    <a:cubicBezTo>
                      <a:pt x="2557" y="62451"/>
                      <a:pt x="9724" y="66559"/>
                      <a:pt x="10706" y="67084"/>
                    </a:cubicBezTo>
                    <a:cubicBezTo>
                      <a:pt x="13993" y="68796"/>
                      <a:pt x="17302" y="69526"/>
                      <a:pt x="20361" y="69686"/>
                    </a:cubicBezTo>
                    <a:cubicBezTo>
                      <a:pt x="20361" y="69686"/>
                      <a:pt x="20361" y="69686"/>
                      <a:pt x="20361" y="69686"/>
                    </a:cubicBezTo>
                    <a:cubicBezTo>
                      <a:pt x="18329" y="69390"/>
                      <a:pt x="11117" y="68066"/>
                      <a:pt x="6574" y="61834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3" name="Google Shape;2593;p40"/>
            <p:cNvGrpSpPr/>
            <p:nvPr/>
          </p:nvGrpSpPr>
          <p:grpSpPr>
            <a:xfrm>
              <a:off x="1533929" y="1103443"/>
              <a:ext cx="6076162" cy="3464629"/>
              <a:chOff x="1275600" y="1191775"/>
              <a:chExt cx="4346325" cy="3314800"/>
            </a:xfrm>
          </p:grpSpPr>
          <p:sp>
            <p:nvSpPr>
              <p:cNvPr id="2594" name="Google Shape;2594;p40"/>
              <p:cNvSpPr/>
              <p:nvPr/>
            </p:nvSpPr>
            <p:spPr>
              <a:xfrm>
                <a:off x="1275600" y="1510500"/>
                <a:ext cx="4346325" cy="2996075"/>
              </a:xfrm>
              <a:custGeom>
                <a:avLst/>
                <a:gdLst/>
                <a:ahLst/>
                <a:cxnLst/>
                <a:rect l="l" t="t" r="r" b="b"/>
                <a:pathLst>
                  <a:path w="173853" h="119843" extrusionOk="0">
                    <a:moveTo>
                      <a:pt x="157695" y="0"/>
                    </a:moveTo>
                    <a:cubicBezTo>
                      <a:pt x="157666" y="0"/>
                      <a:pt x="157636" y="0"/>
                      <a:pt x="157606" y="1"/>
                    </a:cubicBezTo>
                    <a:lnTo>
                      <a:pt x="18554" y="2717"/>
                    </a:lnTo>
                    <a:cubicBezTo>
                      <a:pt x="18098" y="2717"/>
                      <a:pt x="17641" y="2808"/>
                      <a:pt x="17185" y="2945"/>
                    </a:cubicBezTo>
                    <a:cubicBezTo>
                      <a:pt x="15564" y="3493"/>
                      <a:pt x="13944" y="4041"/>
                      <a:pt x="12300" y="4589"/>
                    </a:cubicBezTo>
                    <a:cubicBezTo>
                      <a:pt x="10566" y="5159"/>
                      <a:pt x="9333" y="6734"/>
                      <a:pt x="9173" y="8583"/>
                    </a:cubicBezTo>
                    <a:lnTo>
                      <a:pt x="226" y="112872"/>
                    </a:lnTo>
                    <a:cubicBezTo>
                      <a:pt x="1" y="115572"/>
                      <a:pt x="2127" y="117895"/>
                      <a:pt x="4811" y="117895"/>
                    </a:cubicBezTo>
                    <a:cubicBezTo>
                      <a:pt x="4850" y="117895"/>
                      <a:pt x="4889" y="117894"/>
                      <a:pt x="4928" y="117893"/>
                    </a:cubicBezTo>
                    <a:cubicBezTo>
                      <a:pt x="28255" y="117414"/>
                      <a:pt x="51583" y="116912"/>
                      <a:pt x="74933" y="116433"/>
                    </a:cubicBezTo>
                    <a:cubicBezTo>
                      <a:pt x="74975" y="116431"/>
                      <a:pt x="75017" y="116431"/>
                      <a:pt x="75059" y="116431"/>
                    </a:cubicBezTo>
                    <a:cubicBezTo>
                      <a:pt x="75859" y="116431"/>
                      <a:pt x="76636" y="116637"/>
                      <a:pt x="77330" y="117049"/>
                    </a:cubicBezTo>
                    <a:cubicBezTo>
                      <a:pt x="79277" y="118171"/>
                      <a:pt x="82913" y="119843"/>
                      <a:pt x="87637" y="119843"/>
                    </a:cubicBezTo>
                    <a:cubicBezTo>
                      <a:pt x="88006" y="119843"/>
                      <a:pt x="88382" y="119832"/>
                      <a:pt x="88765" y="119811"/>
                    </a:cubicBezTo>
                    <a:cubicBezTo>
                      <a:pt x="92691" y="119605"/>
                      <a:pt x="95727" y="118259"/>
                      <a:pt x="97576" y="117209"/>
                    </a:cubicBezTo>
                    <a:cubicBezTo>
                      <a:pt x="98269" y="116840"/>
                      <a:pt x="99025" y="116636"/>
                      <a:pt x="99822" y="116636"/>
                    </a:cubicBezTo>
                    <a:cubicBezTo>
                      <a:pt x="99865" y="116636"/>
                      <a:pt x="99907" y="116637"/>
                      <a:pt x="99949" y="116638"/>
                    </a:cubicBezTo>
                    <a:cubicBezTo>
                      <a:pt x="122912" y="117254"/>
                      <a:pt x="145874" y="117871"/>
                      <a:pt x="168836" y="118464"/>
                    </a:cubicBezTo>
                    <a:cubicBezTo>
                      <a:pt x="168888" y="118466"/>
                      <a:pt x="168940" y="118467"/>
                      <a:pt x="168991" y="118467"/>
                    </a:cubicBezTo>
                    <a:cubicBezTo>
                      <a:pt x="171725" y="118467"/>
                      <a:pt x="173852" y="116107"/>
                      <a:pt x="173561" y="113374"/>
                    </a:cubicBezTo>
                    <a:lnTo>
                      <a:pt x="162285" y="4155"/>
                    </a:lnTo>
                    <a:cubicBezTo>
                      <a:pt x="162060" y="1788"/>
                      <a:pt x="160053" y="0"/>
                      <a:pt x="1576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40"/>
              <p:cNvSpPr/>
              <p:nvPr/>
            </p:nvSpPr>
            <p:spPr>
              <a:xfrm>
                <a:off x="1329175" y="1498525"/>
                <a:ext cx="4247700" cy="2936550"/>
              </a:xfrm>
              <a:custGeom>
                <a:avLst/>
                <a:gdLst/>
                <a:ahLst/>
                <a:cxnLst/>
                <a:rect l="l" t="t" r="r" b="b"/>
                <a:pathLst>
                  <a:path w="169908" h="117462" extrusionOk="0">
                    <a:moveTo>
                      <a:pt x="154687" y="1"/>
                    </a:moveTo>
                    <a:cubicBezTo>
                      <a:pt x="107074" y="229"/>
                      <a:pt x="59437" y="457"/>
                      <a:pt x="11801" y="663"/>
                    </a:cubicBezTo>
                    <a:cubicBezTo>
                      <a:pt x="9906" y="685"/>
                      <a:pt x="8354" y="2146"/>
                      <a:pt x="8217" y="4018"/>
                    </a:cubicBezTo>
                    <a:cubicBezTo>
                      <a:pt x="5524" y="39899"/>
                      <a:pt x="2830" y="75781"/>
                      <a:pt x="160" y="111639"/>
                    </a:cubicBezTo>
                    <a:cubicBezTo>
                      <a:pt x="1" y="113748"/>
                      <a:pt x="1668" y="115542"/>
                      <a:pt x="3772" y="115542"/>
                    </a:cubicBezTo>
                    <a:cubicBezTo>
                      <a:pt x="3785" y="115542"/>
                      <a:pt x="3799" y="115542"/>
                      <a:pt x="3812" y="115542"/>
                    </a:cubicBezTo>
                    <a:lnTo>
                      <a:pt x="73977" y="114629"/>
                    </a:lnTo>
                    <a:cubicBezTo>
                      <a:pt x="74593" y="114629"/>
                      <a:pt x="75187" y="114766"/>
                      <a:pt x="75734" y="115063"/>
                    </a:cubicBezTo>
                    <a:cubicBezTo>
                      <a:pt x="77081" y="115793"/>
                      <a:pt x="79044" y="116638"/>
                      <a:pt x="81532" y="117003"/>
                    </a:cubicBezTo>
                    <a:cubicBezTo>
                      <a:pt x="82351" y="117119"/>
                      <a:pt x="83141" y="117170"/>
                      <a:pt x="83894" y="117170"/>
                    </a:cubicBezTo>
                    <a:cubicBezTo>
                      <a:pt x="86982" y="117170"/>
                      <a:pt x="89464" y="116321"/>
                      <a:pt x="90913" y="115679"/>
                    </a:cubicBezTo>
                    <a:cubicBezTo>
                      <a:pt x="91352" y="115491"/>
                      <a:pt x="91829" y="115379"/>
                      <a:pt x="92309" y="115379"/>
                    </a:cubicBezTo>
                    <a:cubicBezTo>
                      <a:pt x="92354" y="115379"/>
                      <a:pt x="92398" y="115380"/>
                      <a:pt x="92442" y="115382"/>
                    </a:cubicBezTo>
                    <a:cubicBezTo>
                      <a:pt x="116957" y="116067"/>
                      <a:pt x="141471" y="116775"/>
                      <a:pt x="165963" y="117459"/>
                    </a:cubicBezTo>
                    <a:cubicBezTo>
                      <a:pt x="166001" y="117461"/>
                      <a:pt x="166040" y="117461"/>
                      <a:pt x="166078" y="117461"/>
                    </a:cubicBezTo>
                    <a:cubicBezTo>
                      <a:pt x="168215" y="117461"/>
                      <a:pt x="169908" y="115595"/>
                      <a:pt x="169683" y="113465"/>
                    </a:cubicBezTo>
                    <a:cubicBezTo>
                      <a:pt x="165894" y="76716"/>
                      <a:pt x="162105" y="39991"/>
                      <a:pt x="158316" y="3265"/>
                    </a:cubicBezTo>
                    <a:cubicBezTo>
                      <a:pt x="158134" y="1393"/>
                      <a:pt x="156559" y="1"/>
                      <a:pt x="15468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40"/>
              <p:cNvSpPr/>
              <p:nvPr/>
            </p:nvSpPr>
            <p:spPr>
              <a:xfrm>
                <a:off x="1344125" y="1191775"/>
                <a:ext cx="4207425" cy="3175475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7019" extrusionOk="0">
                    <a:moveTo>
                      <a:pt x="104262" y="1"/>
                    </a:moveTo>
                    <a:cubicBezTo>
                      <a:pt x="99837" y="1"/>
                      <a:pt x="95957" y="705"/>
                      <a:pt x="91913" y="2661"/>
                    </a:cubicBezTo>
                    <a:cubicBezTo>
                      <a:pt x="88763" y="4191"/>
                      <a:pt x="86366" y="6062"/>
                      <a:pt x="84632" y="7660"/>
                    </a:cubicBezTo>
                    <a:cubicBezTo>
                      <a:pt x="84304" y="7963"/>
                      <a:pt x="83887" y="8118"/>
                      <a:pt x="83465" y="8118"/>
                    </a:cubicBezTo>
                    <a:cubicBezTo>
                      <a:pt x="83092" y="8118"/>
                      <a:pt x="82716" y="7997"/>
                      <a:pt x="82395" y="7751"/>
                    </a:cubicBezTo>
                    <a:cubicBezTo>
                      <a:pt x="80204" y="6085"/>
                      <a:pt x="76940" y="3962"/>
                      <a:pt x="72694" y="2479"/>
                    </a:cubicBezTo>
                    <a:cubicBezTo>
                      <a:pt x="69003" y="1173"/>
                      <a:pt x="65610" y="699"/>
                      <a:pt x="62114" y="699"/>
                    </a:cubicBezTo>
                    <a:cubicBezTo>
                      <a:pt x="54370" y="699"/>
                      <a:pt x="46124" y="3025"/>
                      <a:pt x="33024" y="3780"/>
                    </a:cubicBezTo>
                    <a:cubicBezTo>
                      <a:pt x="30886" y="3897"/>
                      <a:pt x="28199" y="4002"/>
                      <a:pt x="25046" y="4002"/>
                    </a:cubicBezTo>
                    <a:cubicBezTo>
                      <a:pt x="22070" y="4002"/>
                      <a:pt x="18680" y="3909"/>
                      <a:pt x="14946" y="3643"/>
                    </a:cubicBezTo>
                    <a:cubicBezTo>
                      <a:pt x="14903" y="3639"/>
                      <a:pt x="14860" y="3638"/>
                      <a:pt x="14817" y="3638"/>
                    </a:cubicBezTo>
                    <a:cubicBezTo>
                      <a:pt x="14268" y="3638"/>
                      <a:pt x="13734" y="3906"/>
                      <a:pt x="13417" y="4350"/>
                    </a:cubicBezTo>
                    <a:lnTo>
                      <a:pt x="9171" y="10102"/>
                    </a:lnTo>
                    <a:cubicBezTo>
                      <a:pt x="8966" y="10353"/>
                      <a:pt x="8852" y="10673"/>
                      <a:pt x="8829" y="10992"/>
                    </a:cubicBezTo>
                    <a:cubicBezTo>
                      <a:pt x="5907" y="48745"/>
                      <a:pt x="3008" y="86521"/>
                      <a:pt x="87" y="124274"/>
                    </a:cubicBezTo>
                    <a:cubicBezTo>
                      <a:pt x="1" y="125306"/>
                      <a:pt x="826" y="126156"/>
                      <a:pt x="1838" y="126156"/>
                    </a:cubicBezTo>
                    <a:cubicBezTo>
                      <a:pt x="1900" y="126156"/>
                      <a:pt x="1963" y="126153"/>
                      <a:pt x="2027" y="126146"/>
                    </a:cubicBezTo>
                    <a:cubicBezTo>
                      <a:pt x="14855" y="124639"/>
                      <a:pt x="25035" y="123019"/>
                      <a:pt x="32065" y="121763"/>
                    </a:cubicBezTo>
                    <a:cubicBezTo>
                      <a:pt x="38406" y="120640"/>
                      <a:pt x="43269" y="119628"/>
                      <a:pt x="49239" y="119628"/>
                    </a:cubicBezTo>
                    <a:cubicBezTo>
                      <a:pt x="50426" y="119628"/>
                      <a:pt x="51656" y="119668"/>
                      <a:pt x="52950" y="119755"/>
                    </a:cubicBezTo>
                    <a:cubicBezTo>
                      <a:pt x="60277" y="120234"/>
                      <a:pt x="66303" y="121992"/>
                      <a:pt x="70480" y="123544"/>
                    </a:cubicBezTo>
                    <a:cubicBezTo>
                      <a:pt x="70668" y="123609"/>
                      <a:pt x="70864" y="123640"/>
                      <a:pt x="71059" y="123640"/>
                    </a:cubicBezTo>
                    <a:cubicBezTo>
                      <a:pt x="71548" y="123640"/>
                      <a:pt x="72032" y="123440"/>
                      <a:pt x="72374" y="123064"/>
                    </a:cubicBezTo>
                    <a:cubicBezTo>
                      <a:pt x="73924" y="121383"/>
                      <a:pt x="77769" y="117941"/>
                      <a:pt x="83535" y="117941"/>
                    </a:cubicBezTo>
                    <a:cubicBezTo>
                      <a:pt x="83716" y="117941"/>
                      <a:pt x="83899" y="117945"/>
                      <a:pt x="84084" y="117952"/>
                    </a:cubicBezTo>
                    <a:cubicBezTo>
                      <a:pt x="89882" y="118134"/>
                      <a:pt x="93579" y="121695"/>
                      <a:pt x="95131" y="123521"/>
                    </a:cubicBezTo>
                    <a:cubicBezTo>
                      <a:pt x="95465" y="123930"/>
                      <a:pt x="95949" y="124138"/>
                      <a:pt x="96444" y="124138"/>
                    </a:cubicBezTo>
                    <a:cubicBezTo>
                      <a:pt x="96695" y="124138"/>
                      <a:pt x="96948" y="124085"/>
                      <a:pt x="97186" y="123977"/>
                    </a:cubicBezTo>
                    <a:cubicBezTo>
                      <a:pt x="100404" y="122517"/>
                      <a:pt x="104901" y="120873"/>
                      <a:pt x="110379" y="119960"/>
                    </a:cubicBezTo>
                    <a:cubicBezTo>
                      <a:pt x="113000" y="119521"/>
                      <a:pt x="115413" y="119324"/>
                      <a:pt x="117832" y="119324"/>
                    </a:cubicBezTo>
                    <a:cubicBezTo>
                      <a:pt x="123712" y="119324"/>
                      <a:pt x="129633" y="120486"/>
                      <a:pt x="138705" y="122151"/>
                    </a:cubicBezTo>
                    <a:cubicBezTo>
                      <a:pt x="144731" y="123270"/>
                      <a:pt x="154112" y="124959"/>
                      <a:pt x="166141" y="126990"/>
                    </a:cubicBezTo>
                    <a:cubicBezTo>
                      <a:pt x="166246" y="127009"/>
                      <a:pt x="166349" y="127018"/>
                      <a:pt x="166451" y="127018"/>
                    </a:cubicBezTo>
                    <a:cubicBezTo>
                      <a:pt x="167461" y="127018"/>
                      <a:pt x="168297" y="126132"/>
                      <a:pt x="168172" y="125096"/>
                    </a:cubicBezTo>
                    <a:cubicBezTo>
                      <a:pt x="163995" y="86156"/>
                      <a:pt x="159795" y="47193"/>
                      <a:pt x="155618" y="8253"/>
                    </a:cubicBezTo>
                    <a:cubicBezTo>
                      <a:pt x="154340" y="7044"/>
                      <a:pt x="153336" y="6085"/>
                      <a:pt x="152080" y="4875"/>
                    </a:cubicBezTo>
                    <a:cubicBezTo>
                      <a:pt x="140805" y="4168"/>
                      <a:pt x="131675" y="3141"/>
                      <a:pt x="125306" y="2296"/>
                    </a:cubicBezTo>
                    <a:cubicBezTo>
                      <a:pt x="116429" y="1145"/>
                      <a:pt x="109903" y="1"/>
                      <a:pt x="104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40"/>
              <p:cNvSpPr/>
              <p:nvPr/>
            </p:nvSpPr>
            <p:spPr>
              <a:xfrm>
                <a:off x="1344125" y="1285100"/>
                <a:ext cx="4207425" cy="3082150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3286" extrusionOk="0">
                    <a:moveTo>
                      <a:pt x="14261" y="1"/>
                    </a:moveTo>
                    <a:lnTo>
                      <a:pt x="14261" y="1"/>
                    </a:lnTo>
                    <a:cubicBezTo>
                      <a:pt x="13942" y="115"/>
                      <a:pt x="13622" y="321"/>
                      <a:pt x="13417" y="617"/>
                    </a:cubicBezTo>
                    <a:lnTo>
                      <a:pt x="9171" y="6369"/>
                    </a:lnTo>
                    <a:cubicBezTo>
                      <a:pt x="8966" y="6620"/>
                      <a:pt x="8852" y="6940"/>
                      <a:pt x="8829" y="7259"/>
                    </a:cubicBezTo>
                    <a:cubicBezTo>
                      <a:pt x="5907" y="45012"/>
                      <a:pt x="3008" y="82788"/>
                      <a:pt x="87" y="120541"/>
                    </a:cubicBezTo>
                    <a:cubicBezTo>
                      <a:pt x="1" y="121573"/>
                      <a:pt x="826" y="122423"/>
                      <a:pt x="1838" y="122423"/>
                    </a:cubicBezTo>
                    <a:cubicBezTo>
                      <a:pt x="1900" y="122423"/>
                      <a:pt x="1963" y="122420"/>
                      <a:pt x="2027" y="122413"/>
                    </a:cubicBezTo>
                    <a:cubicBezTo>
                      <a:pt x="14855" y="120906"/>
                      <a:pt x="25035" y="119286"/>
                      <a:pt x="32065" y="118030"/>
                    </a:cubicBezTo>
                    <a:cubicBezTo>
                      <a:pt x="38406" y="116907"/>
                      <a:pt x="43269" y="115895"/>
                      <a:pt x="49239" y="115895"/>
                    </a:cubicBezTo>
                    <a:cubicBezTo>
                      <a:pt x="50426" y="115895"/>
                      <a:pt x="51656" y="115935"/>
                      <a:pt x="52950" y="116022"/>
                    </a:cubicBezTo>
                    <a:cubicBezTo>
                      <a:pt x="60277" y="116501"/>
                      <a:pt x="66303" y="118259"/>
                      <a:pt x="70480" y="119811"/>
                    </a:cubicBezTo>
                    <a:cubicBezTo>
                      <a:pt x="70668" y="119876"/>
                      <a:pt x="70864" y="119907"/>
                      <a:pt x="71059" y="119907"/>
                    </a:cubicBezTo>
                    <a:cubicBezTo>
                      <a:pt x="71548" y="119907"/>
                      <a:pt x="72032" y="119707"/>
                      <a:pt x="72374" y="119331"/>
                    </a:cubicBezTo>
                    <a:cubicBezTo>
                      <a:pt x="73924" y="117650"/>
                      <a:pt x="77769" y="114208"/>
                      <a:pt x="83535" y="114208"/>
                    </a:cubicBezTo>
                    <a:cubicBezTo>
                      <a:pt x="83716" y="114208"/>
                      <a:pt x="83899" y="114212"/>
                      <a:pt x="84084" y="114219"/>
                    </a:cubicBezTo>
                    <a:cubicBezTo>
                      <a:pt x="76711" y="111320"/>
                      <a:pt x="67079" y="108398"/>
                      <a:pt x="55552" y="107029"/>
                    </a:cubicBezTo>
                    <a:cubicBezTo>
                      <a:pt x="50852" y="106468"/>
                      <a:pt x="46341" y="106227"/>
                      <a:pt x="42057" y="106227"/>
                    </a:cubicBezTo>
                    <a:cubicBezTo>
                      <a:pt x="27869" y="106227"/>
                      <a:pt x="16165" y="108867"/>
                      <a:pt x="8258" y="111251"/>
                    </a:cubicBezTo>
                    <a:cubicBezTo>
                      <a:pt x="10267" y="74160"/>
                      <a:pt x="12275" y="37069"/>
                      <a:pt x="14261" y="1"/>
                    </a:cubicBezTo>
                    <a:close/>
                    <a:moveTo>
                      <a:pt x="152080" y="1142"/>
                    </a:moveTo>
                    <a:lnTo>
                      <a:pt x="152080" y="1142"/>
                    </a:lnTo>
                    <a:cubicBezTo>
                      <a:pt x="155344" y="39740"/>
                      <a:pt x="158631" y="78360"/>
                      <a:pt x="161895" y="116980"/>
                    </a:cubicBezTo>
                    <a:cubicBezTo>
                      <a:pt x="154979" y="113397"/>
                      <a:pt x="144160" y="108900"/>
                      <a:pt x="130259" y="107325"/>
                    </a:cubicBezTo>
                    <a:cubicBezTo>
                      <a:pt x="126808" y="106939"/>
                      <a:pt x="123474" y="106769"/>
                      <a:pt x="120276" y="106769"/>
                    </a:cubicBezTo>
                    <a:cubicBezTo>
                      <a:pt x="103798" y="106769"/>
                      <a:pt x="90908" y="111294"/>
                      <a:pt x="84084" y="114219"/>
                    </a:cubicBezTo>
                    <a:cubicBezTo>
                      <a:pt x="89882" y="114401"/>
                      <a:pt x="93579" y="117962"/>
                      <a:pt x="95131" y="119788"/>
                    </a:cubicBezTo>
                    <a:cubicBezTo>
                      <a:pt x="95465" y="120197"/>
                      <a:pt x="95949" y="120405"/>
                      <a:pt x="96444" y="120405"/>
                    </a:cubicBezTo>
                    <a:cubicBezTo>
                      <a:pt x="96695" y="120405"/>
                      <a:pt x="96948" y="120352"/>
                      <a:pt x="97186" y="120244"/>
                    </a:cubicBezTo>
                    <a:cubicBezTo>
                      <a:pt x="100404" y="118784"/>
                      <a:pt x="104901" y="117140"/>
                      <a:pt x="110379" y="116227"/>
                    </a:cubicBezTo>
                    <a:cubicBezTo>
                      <a:pt x="113000" y="115788"/>
                      <a:pt x="115413" y="115591"/>
                      <a:pt x="117832" y="115591"/>
                    </a:cubicBezTo>
                    <a:cubicBezTo>
                      <a:pt x="123712" y="115591"/>
                      <a:pt x="129633" y="116753"/>
                      <a:pt x="138705" y="118418"/>
                    </a:cubicBezTo>
                    <a:cubicBezTo>
                      <a:pt x="144731" y="119537"/>
                      <a:pt x="154112" y="121226"/>
                      <a:pt x="166141" y="123257"/>
                    </a:cubicBezTo>
                    <a:cubicBezTo>
                      <a:pt x="166246" y="123276"/>
                      <a:pt x="166349" y="123285"/>
                      <a:pt x="166451" y="123285"/>
                    </a:cubicBezTo>
                    <a:cubicBezTo>
                      <a:pt x="167461" y="123285"/>
                      <a:pt x="168297" y="122399"/>
                      <a:pt x="168172" y="121363"/>
                    </a:cubicBezTo>
                    <a:cubicBezTo>
                      <a:pt x="163995" y="82423"/>
                      <a:pt x="159795" y="43460"/>
                      <a:pt x="155618" y="4520"/>
                    </a:cubicBezTo>
                    <a:cubicBezTo>
                      <a:pt x="154340" y="3311"/>
                      <a:pt x="153336" y="2352"/>
                      <a:pt x="152080" y="114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40"/>
              <p:cNvSpPr/>
              <p:nvPr/>
            </p:nvSpPr>
            <p:spPr>
              <a:xfrm>
                <a:off x="1459825" y="2961050"/>
                <a:ext cx="82775" cy="12497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9989" extrusionOk="0">
                    <a:moveTo>
                      <a:pt x="3311" y="1"/>
                    </a:moveTo>
                    <a:lnTo>
                      <a:pt x="3311" y="1"/>
                    </a:lnTo>
                    <a:cubicBezTo>
                      <a:pt x="1987" y="16047"/>
                      <a:pt x="823" y="33896"/>
                      <a:pt x="1" y="49988"/>
                    </a:cubicBezTo>
                    <a:cubicBezTo>
                      <a:pt x="1302" y="33942"/>
                      <a:pt x="2489" y="16070"/>
                      <a:pt x="331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40"/>
              <p:cNvSpPr/>
              <p:nvPr/>
            </p:nvSpPr>
            <p:spPr>
              <a:xfrm>
                <a:off x="5317875" y="3006700"/>
                <a:ext cx="132425" cy="1245725"/>
              </a:xfrm>
              <a:custGeom>
                <a:avLst/>
                <a:gdLst/>
                <a:ahLst/>
                <a:cxnLst/>
                <a:rect l="l" t="t" r="r" b="b"/>
                <a:pathLst>
                  <a:path w="5297" h="498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39" y="16047"/>
                      <a:pt x="3333" y="33828"/>
                      <a:pt x="5296" y="49828"/>
                    </a:cubicBezTo>
                    <a:cubicBezTo>
                      <a:pt x="3836" y="33782"/>
                      <a:pt x="1941" y="15978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40"/>
              <p:cNvSpPr/>
              <p:nvPr/>
            </p:nvSpPr>
            <p:spPr>
              <a:xfrm>
                <a:off x="4603450" y="4103025"/>
                <a:ext cx="582650" cy="148825"/>
              </a:xfrm>
              <a:custGeom>
                <a:avLst/>
                <a:gdLst/>
                <a:ahLst/>
                <a:cxnLst/>
                <a:rect l="l" t="t" r="r" b="b"/>
                <a:pathLst>
                  <a:path w="23306" h="5953" extrusionOk="0">
                    <a:moveTo>
                      <a:pt x="5249" y="0"/>
                    </a:moveTo>
                    <a:cubicBezTo>
                      <a:pt x="3491" y="0"/>
                      <a:pt x="1733" y="156"/>
                      <a:pt x="1" y="474"/>
                    </a:cubicBezTo>
                    <a:cubicBezTo>
                      <a:pt x="1341" y="316"/>
                      <a:pt x="2688" y="238"/>
                      <a:pt x="4032" y="238"/>
                    </a:cubicBezTo>
                    <a:cubicBezTo>
                      <a:pt x="10835" y="238"/>
                      <a:pt x="17588" y="2236"/>
                      <a:pt x="23305" y="5953"/>
                    </a:cubicBezTo>
                    <a:cubicBezTo>
                      <a:pt x="22484" y="5336"/>
                      <a:pt x="21639" y="4788"/>
                      <a:pt x="20749" y="4241"/>
                    </a:cubicBezTo>
                    <a:cubicBezTo>
                      <a:pt x="16095" y="1483"/>
                      <a:pt x="10672" y="0"/>
                      <a:pt x="5249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40"/>
              <p:cNvSpPr/>
              <p:nvPr/>
            </p:nvSpPr>
            <p:spPr>
              <a:xfrm>
                <a:off x="3430800" y="1319350"/>
                <a:ext cx="1960725" cy="2890275"/>
              </a:xfrm>
              <a:custGeom>
                <a:avLst/>
                <a:gdLst/>
                <a:ahLst/>
                <a:cxnLst/>
                <a:rect l="l" t="t" r="r" b="b"/>
                <a:pathLst>
                  <a:path w="78429" h="115611" extrusionOk="0">
                    <a:moveTo>
                      <a:pt x="4315" y="1"/>
                    </a:moveTo>
                    <a:lnTo>
                      <a:pt x="4315" y="1"/>
                    </a:lnTo>
                    <a:cubicBezTo>
                      <a:pt x="3082" y="868"/>
                      <a:pt x="2055" y="1735"/>
                      <a:pt x="1165" y="2557"/>
                    </a:cubicBezTo>
                    <a:cubicBezTo>
                      <a:pt x="891" y="2831"/>
                      <a:pt x="526" y="2968"/>
                      <a:pt x="138" y="3013"/>
                    </a:cubicBezTo>
                    <a:cubicBezTo>
                      <a:pt x="297" y="39625"/>
                      <a:pt x="457" y="76237"/>
                      <a:pt x="617" y="112849"/>
                    </a:cubicBezTo>
                    <a:cubicBezTo>
                      <a:pt x="7427" y="109924"/>
                      <a:pt x="20196" y="105400"/>
                      <a:pt x="36655" y="105400"/>
                    </a:cubicBezTo>
                    <a:cubicBezTo>
                      <a:pt x="38953" y="105400"/>
                      <a:pt x="41322" y="105489"/>
                      <a:pt x="43757" y="105681"/>
                    </a:cubicBezTo>
                    <a:cubicBezTo>
                      <a:pt x="59415" y="106914"/>
                      <a:pt x="71398" y="111958"/>
                      <a:pt x="78428" y="115610"/>
                    </a:cubicBezTo>
                    <a:cubicBezTo>
                      <a:pt x="78109" y="111707"/>
                      <a:pt x="77766" y="107804"/>
                      <a:pt x="77447" y="103901"/>
                    </a:cubicBezTo>
                    <a:cubicBezTo>
                      <a:pt x="68454" y="102897"/>
                      <a:pt x="46290" y="99085"/>
                      <a:pt x="27825" y="81258"/>
                    </a:cubicBezTo>
                    <a:cubicBezTo>
                      <a:pt x="1" y="54416"/>
                      <a:pt x="1895" y="16366"/>
                      <a:pt x="4315" y="1"/>
                    </a:cubicBezTo>
                    <a:close/>
                  </a:path>
                </a:pathLst>
              </a:custGeom>
              <a:solidFill>
                <a:srgbClr val="802751">
                  <a:alpha val="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40"/>
              <p:cNvSpPr/>
              <p:nvPr/>
            </p:nvSpPr>
            <p:spPr>
              <a:xfrm>
                <a:off x="1543150" y="1390675"/>
                <a:ext cx="69650" cy="10037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0151" extrusionOk="0">
                    <a:moveTo>
                      <a:pt x="2785" y="1"/>
                    </a:moveTo>
                    <a:lnTo>
                      <a:pt x="2511" y="366"/>
                    </a:lnTo>
                    <a:cubicBezTo>
                      <a:pt x="1530" y="13559"/>
                      <a:pt x="640" y="27391"/>
                      <a:pt x="0" y="40150"/>
                    </a:cubicBezTo>
                    <a:cubicBezTo>
                      <a:pt x="1050" y="27300"/>
                      <a:pt x="2009" y="13308"/>
                      <a:pt x="278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40"/>
              <p:cNvSpPr/>
              <p:nvPr/>
            </p:nvSpPr>
            <p:spPr>
              <a:xfrm>
                <a:off x="1613325" y="1313075"/>
                <a:ext cx="56525" cy="78235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294" extrusionOk="0">
                    <a:moveTo>
                      <a:pt x="2261" y="0"/>
                    </a:moveTo>
                    <a:lnTo>
                      <a:pt x="1873" y="548"/>
                    </a:lnTo>
                    <a:cubicBezTo>
                      <a:pt x="1142" y="10911"/>
                      <a:pt x="503" y="21433"/>
                      <a:pt x="1" y="31294"/>
                    </a:cubicBezTo>
                    <a:cubicBezTo>
                      <a:pt x="823" y="21274"/>
                      <a:pt x="1599" y="10569"/>
                      <a:pt x="226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40"/>
              <p:cNvSpPr/>
              <p:nvPr/>
            </p:nvSpPr>
            <p:spPr>
              <a:xfrm>
                <a:off x="5180350" y="1346750"/>
                <a:ext cx="100475" cy="9084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36338" extrusionOk="0">
                    <a:moveTo>
                      <a:pt x="1" y="0"/>
                    </a:moveTo>
                    <a:cubicBezTo>
                      <a:pt x="1211" y="12143"/>
                      <a:pt x="2603" y="24720"/>
                      <a:pt x="4018" y="36338"/>
                    </a:cubicBezTo>
                    <a:cubicBezTo>
                      <a:pt x="2968" y="24788"/>
                      <a:pt x="1713" y="12349"/>
                      <a:pt x="343" y="320"/>
                    </a:cubicBezTo>
                    <a:cubicBezTo>
                      <a:pt x="229" y="206"/>
                      <a:pt x="115" y="91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40"/>
              <p:cNvSpPr/>
              <p:nvPr/>
            </p:nvSpPr>
            <p:spPr>
              <a:xfrm>
                <a:off x="1374250" y="4066375"/>
                <a:ext cx="176350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11140" extrusionOk="0">
                    <a:moveTo>
                      <a:pt x="7053" y="0"/>
                    </a:moveTo>
                    <a:cubicBezTo>
                      <a:pt x="4588" y="3584"/>
                      <a:pt x="2237" y="7282"/>
                      <a:pt x="0" y="11048"/>
                    </a:cubicBezTo>
                    <a:cubicBezTo>
                      <a:pt x="91" y="11093"/>
                      <a:pt x="206" y="11116"/>
                      <a:pt x="297" y="11139"/>
                    </a:cubicBezTo>
                    <a:cubicBezTo>
                      <a:pt x="2671" y="7487"/>
                      <a:pt x="4930" y="3766"/>
                      <a:pt x="7053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40"/>
              <p:cNvSpPr/>
              <p:nvPr/>
            </p:nvSpPr>
            <p:spPr>
              <a:xfrm>
                <a:off x="5391500" y="4209600"/>
                <a:ext cx="132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6255" extrusionOk="0">
                    <a:moveTo>
                      <a:pt x="0" y="0"/>
                    </a:moveTo>
                    <a:cubicBezTo>
                      <a:pt x="1575" y="2146"/>
                      <a:pt x="3242" y="4223"/>
                      <a:pt x="4999" y="6255"/>
                    </a:cubicBezTo>
                    <a:cubicBezTo>
                      <a:pt x="5113" y="6209"/>
                      <a:pt x="5227" y="6186"/>
                      <a:pt x="5319" y="6118"/>
                    </a:cubicBezTo>
                    <a:cubicBezTo>
                      <a:pt x="3630" y="3995"/>
                      <a:pt x="1872" y="1941"/>
                      <a:pt x="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40"/>
              <p:cNvSpPr/>
              <p:nvPr/>
            </p:nvSpPr>
            <p:spPr>
              <a:xfrm>
                <a:off x="2492100" y="4013300"/>
                <a:ext cx="761825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70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409" y="731"/>
                      <a:pt x="20681" y="3128"/>
                      <a:pt x="30336" y="7076"/>
                    </a:cubicBezTo>
                    <a:cubicBezTo>
                      <a:pt x="30381" y="7054"/>
                      <a:pt x="30427" y="7031"/>
                      <a:pt x="30473" y="7008"/>
                    </a:cubicBezTo>
                    <a:cubicBezTo>
                      <a:pt x="29971" y="6780"/>
                      <a:pt x="29468" y="6551"/>
                      <a:pt x="28966" y="6346"/>
                    </a:cubicBezTo>
                    <a:cubicBezTo>
                      <a:pt x="19836" y="2443"/>
                      <a:pt x="9930" y="229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40"/>
              <p:cNvSpPr/>
              <p:nvPr/>
            </p:nvSpPr>
            <p:spPr>
              <a:xfrm>
                <a:off x="2533775" y="4111450"/>
                <a:ext cx="649400" cy="132975"/>
              </a:xfrm>
              <a:custGeom>
                <a:avLst/>
                <a:gdLst/>
                <a:ahLst/>
                <a:cxnLst/>
                <a:rect l="l" t="t" r="r" b="b"/>
                <a:pathLst>
                  <a:path w="25976" h="5319" extrusionOk="0">
                    <a:moveTo>
                      <a:pt x="0" y="1"/>
                    </a:moveTo>
                    <a:cubicBezTo>
                      <a:pt x="8788" y="594"/>
                      <a:pt x="17462" y="2397"/>
                      <a:pt x="25747" y="5319"/>
                    </a:cubicBezTo>
                    <a:cubicBezTo>
                      <a:pt x="25816" y="5250"/>
                      <a:pt x="25884" y="5182"/>
                      <a:pt x="25975" y="5113"/>
                    </a:cubicBezTo>
                    <a:cubicBezTo>
                      <a:pt x="17690" y="1963"/>
                      <a:pt x="8856" y="206"/>
                      <a:pt x="0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40"/>
              <p:cNvSpPr/>
              <p:nvPr/>
            </p:nvSpPr>
            <p:spPr>
              <a:xfrm>
                <a:off x="3708700" y="4121150"/>
                <a:ext cx="5992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23968" h="5981" extrusionOk="0">
                    <a:moveTo>
                      <a:pt x="23967" y="1"/>
                    </a:moveTo>
                    <a:lnTo>
                      <a:pt x="23967" y="1"/>
                    </a:lnTo>
                    <a:cubicBezTo>
                      <a:pt x="22552" y="92"/>
                      <a:pt x="21137" y="252"/>
                      <a:pt x="19744" y="434"/>
                    </a:cubicBezTo>
                    <a:cubicBezTo>
                      <a:pt x="12965" y="1347"/>
                      <a:pt x="6323" y="3128"/>
                      <a:pt x="1" y="5753"/>
                    </a:cubicBezTo>
                    <a:cubicBezTo>
                      <a:pt x="92" y="5821"/>
                      <a:pt x="160" y="5912"/>
                      <a:pt x="229" y="5981"/>
                    </a:cubicBezTo>
                    <a:cubicBezTo>
                      <a:pt x="7852" y="3013"/>
                      <a:pt x="15841" y="982"/>
                      <a:pt x="2396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40"/>
              <p:cNvSpPr/>
              <p:nvPr/>
            </p:nvSpPr>
            <p:spPr>
              <a:xfrm>
                <a:off x="3639075" y="4091475"/>
                <a:ext cx="352675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4794" extrusionOk="0">
                    <a:moveTo>
                      <a:pt x="14107" y="1"/>
                    </a:moveTo>
                    <a:lnTo>
                      <a:pt x="14107" y="1"/>
                    </a:lnTo>
                    <a:cubicBezTo>
                      <a:pt x="12715" y="297"/>
                      <a:pt x="11345" y="640"/>
                      <a:pt x="9975" y="1028"/>
                    </a:cubicBezTo>
                    <a:cubicBezTo>
                      <a:pt x="6575" y="1964"/>
                      <a:pt x="3242" y="3151"/>
                      <a:pt x="1" y="4543"/>
                    </a:cubicBezTo>
                    <a:cubicBezTo>
                      <a:pt x="138" y="4611"/>
                      <a:pt x="252" y="4703"/>
                      <a:pt x="366" y="4794"/>
                    </a:cubicBezTo>
                    <a:cubicBezTo>
                      <a:pt x="4817" y="2854"/>
                      <a:pt x="9405" y="1256"/>
                      <a:pt x="1410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1" name="Google Shape;2611;p40"/>
            <p:cNvGrpSpPr/>
            <p:nvPr/>
          </p:nvGrpSpPr>
          <p:grpSpPr>
            <a:xfrm>
              <a:off x="7220544" y="1708928"/>
              <a:ext cx="1427232" cy="1995478"/>
              <a:chOff x="7155675" y="1787550"/>
              <a:chExt cx="1275225" cy="1782950"/>
            </a:xfrm>
          </p:grpSpPr>
          <p:sp>
            <p:nvSpPr>
              <p:cNvPr id="2612" name="Google Shape;2612;p40"/>
              <p:cNvSpPr/>
              <p:nvPr/>
            </p:nvSpPr>
            <p:spPr>
              <a:xfrm>
                <a:off x="7403325" y="2894575"/>
                <a:ext cx="182650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4671" extrusionOk="0">
                    <a:moveTo>
                      <a:pt x="1" y="0"/>
                    </a:moveTo>
                    <a:lnTo>
                      <a:pt x="663" y="4519"/>
                    </a:lnTo>
                    <a:cubicBezTo>
                      <a:pt x="1130" y="4609"/>
                      <a:pt x="1681" y="4671"/>
                      <a:pt x="2284" y="4671"/>
                    </a:cubicBezTo>
                    <a:cubicBezTo>
                      <a:pt x="2447" y="4671"/>
                      <a:pt x="2615" y="4666"/>
                      <a:pt x="2786" y="4656"/>
                    </a:cubicBezTo>
                    <a:cubicBezTo>
                      <a:pt x="4726" y="4565"/>
                      <a:pt x="6255" y="3903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40"/>
              <p:cNvSpPr/>
              <p:nvPr/>
            </p:nvSpPr>
            <p:spPr>
              <a:xfrm>
                <a:off x="7403325" y="2894575"/>
                <a:ext cx="182650" cy="953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3812" extrusionOk="0">
                    <a:moveTo>
                      <a:pt x="1" y="0"/>
                    </a:moveTo>
                    <a:lnTo>
                      <a:pt x="366" y="2511"/>
                    </a:lnTo>
                    <a:cubicBezTo>
                      <a:pt x="1462" y="2922"/>
                      <a:pt x="2717" y="3287"/>
                      <a:pt x="4155" y="3538"/>
                    </a:cubicBezTo>
                    <a:cubicBezTo>
                      <a:pt x="4908" y="3675"/>
                      <a:pt x="5616" y="3766"/>
                      <a:pt x="6301" y="3812"/>
                    </a:cubicBezTo>
                    <a:cubicBezTo>
                      <a:pt x="6620" y="3675"/>
                      <a:pt x="6894" y="3538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cubicBezTo>
                      <a:pt x="4863" y="571"/>
                      <a:pt x="2443" y="297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40"/>
              <p:cNvSpPr/>
              <p:nvPr/>
            </p:nvSpPr>
            <p:spPr>
              <a:xfrm>
                <a:off x="7431875" y="2933375"/>
                <a:ext cx="413725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16549" h="25485" extrusionOk="0">
                    <a:moveTo>
                      <a:pt x="12052" y="0"/>
                    </a:moveTo>
                    <a:cubicBezTo>
                      <a:pt x="10249" y="114"/>
                      <a:pt x="8012" y="571"/>
                      <a:pt x="7259" y="2077"/>
                    </a:cubicBezTo>
                    <a:cubicBezTo>
                      <a:pt x="6505" y="3561"/>
                      <a:pt x="7852" y="4634"/>
                      <a:pt x="7943" y="7487"/>
                    </a:cubicBezTo>
                    <a:cubicBezTo>
                      <a:pt x="8035" y="10409"/>
                      <a:pt x="6779" y="13809"/>
                      <a:pt x="4360" y="15681"/>
                    </a:cubicBezTo>
                    <a:cubicBezTo>
                      <a:pt x="2899" y="16822"/>
                      <a:pt x="2146" y="16480"/>
                      <a:pt x="1438" y="17530"/>
                    </a:cubicBezTo>
                    <a:cubicBezTo>
                      <a:pt x="0" y="19653"/>
                      <a:pt x="936" y="24035"/>
                      <a:pt x="3470" y="25199"/>
                    </a:cubicBezTo>
                    <a:cubicBezTo>
                      <a:pt x="3909" y="25398"/>
                      <a:pt x="4362" y="25485"/>
                      <a:pt x="4819" y="25485"/>
                    </a:cubicBezTo>
                    <a:cubicBezTo>
                      <a:pt x="7048" y="25485"/>
                      <a:pt x="9396" y="23421"/>
                      <a:pt x="10911" y="22095"/>
                    </a:cubicBezTo>
                    <a:cubicBezTo>
                      <a:pt x="12120" y="21022"/>
                      <a:pt x="15773" y="17484"/>
                      <a:pt x="16252" y="11755"/>
                    </a:cubicBezTo>
                    <a:cubicBezTo>
                      <a:pt x="16549" y="7989"/>
                      <a:pt x="15339" y="5067"/>
                      <a:pt x="14700" y="3789"/>
                    </a:cubicBezTo>
                    <a:cubicBezTo>
                      <a:pt x="13855" y="2054"/>
                      <a:pt x="12805" y="799"/>
                      <a:pt x="120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40"/>
              <p:cNvSpPr/>
              <p:nvPr/>
            </p:nvSpPr>
            <p:spPr>
              <a:xfrm>
                <a:off x="7460400" y="3379925"/>
                <a:ext cx="59375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6770" extrusionOk="0">
                    <a:moveTo>
                      <a:pt x="469" y="0"/>
                    </a:moveTo>
                    <a:cubicBezTo>
                      <a:pt x="449" y="0"/>
                      <a:pt x="429" y="4"/>
                      <a:pt x="411" y="10"/>
                    </a:cubicBezTo>
                    <a:cubicBezTo>
                      <a:pt x="1" y="170"/>
                      <a:pt x="297" y="1836"/>
                      <a:pt x="503" y="2978"/>
                    </a:cubicBezTo>
                    <a:cubicBezTo>
                      <a:pt x="731" y="4347"/>
                      <a:pt x="1165" y="6767"/>
                      <a:pt x="1849" y="6767"/>
                    </a:cubicBezTo>
                    <a:cubicBezTo>
                      <a:pt x="1862" y="6769"/>
                      <a:pt x="1876" y="6770"/>
                      <a:pt x="1889" y="6770"/>
                    </a:cubicBezTo>
                    <a:cubicBezTo>
                      <a:pt x="2017" y="6770"/>
                      <a:pt x="2168" y="6668"/>
                      <a:pt x="2374" y="6379"/>
                    </a:cubicBezTo>
                    <a:cubicBezTo>
                      <a:pt x="2306" y="5443"/>
                      <a:pt x="2169" y="4370"/>
                      <a:pt x="1918" y="3183"/>
                    </a:cubicBezTo>
                    <a:cubicBezTo>
                      <a:pt x="1690" y="2179"/>
                      <a:pt x="1416" y="1289"/>
                      <a:pt x="1142" y="535"/>
                    </a:cubicBezTo>
                    <a:cubicBezTo>
                      <a:pt x="915" y="268"/>
                      <a:pt x="652" y="0"/>
                      <a:pt x="469" y="0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40"/>
              <p:cNvSpPr/>
              <p:nvPr/>
            </p:nvSpPr>
            <p:spPr>
              <a:xfrm>
                <a:off x="7234425" y="3328825"/>
                <a:ext cx="297325" cy="212975"/>
              </a:xfrm>
              <a:custGeom>
                <a:avLst/>
                <a:gdLst/>
                <a:ahLst/>
                <a:cxnLst/>
                <a:rect l="l" t="t" r="r" b="b"/>
                <a:pathLst>
                  <a:path w="11893" h="8519" extrusionOk="0">
                    <a:moveTo>
                      <a:pt x="5182" y="0"/>
                    </a:moveTo>
                    <a:cubicBezTo>
                      <a:pt x="5114" y="0"/>
                      <a:pt x="5068" y="0"/>
                      <a:pt x="5022" y="23"/>
                    </a:cubicBezTo>
                    <a:cubicBezTo>
                      <a:pt x="4589" y="320"/>
                      <a:pt x="5205" y="2009"/>
                      <a:pt x="5365" y="2465"/>
                    </a:cubicBezTo>
                    <a:cubicBezTo>
                      <a:pt x="4292" y="1780"/>
                      <a:pt x="3356" y="1438"/>
                      <a:pt x="2694" y="1255"/>
                    </a:cubicBezTo>
                    <a:cubicBezTo>
                      <a:pt x="2181" y="1099"/>
                      <a:pt x="1677" y="951"/>
                      <a:pt x="1298" y="951"/>
                    </a:cubicBezTo>
                    <a:cubicBezTo>
                      <a:pt x="1070" y="951"/>
                      <a:pt x="888" y="1004"/>
                      <a:pt x="777" y="1141"/>
                    </a:cubicBezTo>
                    <a:cubicBezTo>
                      <a:pt x="434" y="1552"/>
                      <a:pt x="982" y="2511"/>
                      <a:pt x="1051" y="2648"/>
                    </a:cubicBezTo>
                    <a:cubicBezTo>
                      <a:pt x="908" y="2600"/>
                      <a:pt x="765" y="2577"/>
                      <a:pt x="636" y="2577"/>
                    </a:cubicBezTo>
                    <a:cubicBezTo>
                      <a:pt x="455" y="2577"/>
                      <a:pt x="299" y="2623"/>
                      <a:pt x="206" y="2716"/>
                    </a:cubicBezTo>
                    <a:cubicBezTo>
                      <a:pt x="1" y="2967"/>
                      <a:pt x="115" y="3606"/>
                      <a:pt x="708" y="4063"/>
                    </a:cubicBezTo>
                    <a:cubicBezTo>
                      <a:pt x="343" y="4086"/>
                      <a:pt x="229" y="4246"/>
                      <a:pt x="206" y="4268"/>
                    </a:cubicBezTo>
                    <a:cubicBezTo>
                      <a:pt x="24" y="4520"/>
                      <a:pt x="229" y="5067"/>
                      <a:pt x="800" y="5524"/>
                    </a:cubicBezTo>
                    <a:cubicBezTo>
                      <a:pt x="737" y="5518"/>
                      <a:pt x="668" y="5513"/>
                      <a:pt x="598" y="5513"/>
                    </a:cubicBezTo>
                    <a:cubicBezTo>
                      <a:pt x="415" y="5513"/>
                      <a:pt x="233" y="5545"/>
                      <a:pt x="183" y="5661"/>
                    </a:cubicBezTo>
                    <a:cubicBezTo>
                      <a:pt x="24" y="5957"/>
                      <a:pt x="868" y="6665"/>
                      <a:pt x="1051" y="6825"/>
                    </a:cubicBezTo>
                    <a:cubicBezTo>
                      <a:pt x="1165" y="6916"/>
                      <a:pt x="1987" y="7601"/>
                      <a:pt x="3014" y="7943"/>
                    </a:cubicBezTo>
                    <a:cubicBezTo>
                      <a:pt x="4025" y="8280"/>
                      <a:pt x="5958" y="8518"/>
                      <a:pt x="8500" y="8518"/>
                    </a:cubicBezTo>
                    <a:cubicBezTo>
                      <a:pt x="9399" y="8518"/>
                      <a:pt x="10375" y="8488"/>
                      <a:pt x="11413" y="8423"/>
                    </a:cubicBezTo>
                    <a:cubicBezTo>
                      <a:pt x="11596" y="7920"/>
                      <a:pt x="11893" y="6916"/>
                      <a:pt x="11710" y="5661"/>
                    </a:cubicBezTo>
                    <a:cubicBezTo>
                      <a:pt x="11459" y="3995"/>
                      <a:pt x="10523" y="2945"/>
                      <a:pt x="10181" y="2579"/>
                    </a:cubicBezTo>
                    <a:cubicBezTo>
                      <a:pt x="9496" y="2693"/>
                      <a:pt x="8834" y="2808"/>
                      <a:pt x="8149" y="2922"/>
                    </a:cubicBezTo>
                    <a:cubicBezTo>
                      <a:pt x="7875" y="2351"/>
                      <a:pt x="7396" y="1552"/>
                      <a:pt x="6574" y="845"/>
                    </a:cubicBezTo>
                    <a:cubicBezTo>
                      <a:pt x="6278" y="594"/>
                      <a:pt x="5593" y="0"/>
                      <a:pt x="5182" y="0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40"/>
              <p:cNvSpPr/>
              <p:nvPr/>
            </p:nvSpPr>
            <p:spPr>
              <a:xfrm>
                <a:off x="7258400" y="3392150"/>
                <a:ext cx="6907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0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54" y="655"/>
                      <a:pt x="1601" y="1036"/>
                      <a:pt x="2533" y="1036"/>
                    </a:cubicBezTo>
                    <a:cubicBezTo>
                      <a:pt x="2610" y="1036"/>
                      <a:pt x="2686" y="1033"/>
                      <a:pt x="2762" y="1028"/>
                    </a:cubicBezTo>
                    <a:cubicBezTo>
                      <a:pt x="1781" y="822"/>
                      <a:pt x="868" y="480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40"/>
              <p:cNvSpPr/>
              <p:nvPr/>
            </p:nvSpPr>
            <p:spPr>
              <a:xfrm>
                <a:off x="7875250" y="1787550"/>
                <a:ext cx="555650" cy="494050"/>
              </a:xfrm>
              <a:custGeom>
                <a:avLst/>
                <a:gdLst/>
                <a:ahLst/>
                <a:cxnLst/>
                <a:rect l="l" t="t" r="r" b="b"/>
                <a:pathLst>
                  <a:path w="22226" h="19762" extrusionOk="0">
                    <a:moveTo>
                      <a:pt x="12029" y="0"/>
                    </a:moveTo>
                    <a:cubicBezTo>
                      <a:pt x="11002" y="0"/>
                      <a:pt x="9838" y="936"/>
                      <a:pt x="9770" y="2397"/>
                    </a:cubicBezTo>
                    <a:cubicBezTo>
                      <a:pt x="9633" y="1255"/>
                      <a:pt x="8765" y="342"/>
                      <a:pt x="7715" y="183"/>
                    </a:cubicBezTo>
                    <a:cubicBezTo>
                      <a:pt x="7589" y="162"/>
                      <a:pt x="7462" y="151"/>
                      <a:pt x="7336" y="151"/>
                    </a:cubicBezTo>
                    <a:cubicBezTo>
                      <a:pt x="6238" y="151"/>
                      <a:pt x="5213" y="931"/>
                      <a:pt x="4885" y="2077"/>
                    </a:cubicBezTo>
                    <a:cubicBezTo>
                      <a:pt x="4799" y="1969"/>
                      <a:pt x="3939" y="925"/>
                      <a:pt x="2766" y="925"/>
                    </a:cubicBezTo>
                    <a:cubicBezTo>
                      <a:pt x="2698" y="925"/>
                      <a:pt x="2628" y="928"/>
                      <a:pt x="2557" y="936"/>
                    </a:cubicBezTo>
                    <a:cubicBezTo>
                      <a:pt x="1210" y="1073"/>
                      <a:pt x="1" y="2579"/>
                      <a:pt x="160" y="4519"/>
                    </a:cubicBezTo>
                    <a:cubicBezTo>
                      <a:pt x="4337" y="9313"/>
                      <a:pt x="8514" y="14106"/>
                      <a:pt x="12669" y="18899"/>
                    </a:cubicBezTo>
                    <a:cubicBezTo>
                      <a:pt x="13229" y="19494"/>
                      <a:pt x="13944" y="19761"/>
                      <a:pt x="14606" y="19761"/>
                    </a:cubicBezTo>
                    <a:cubicBezTo>
                      <a:pt x="15240" y="19761"/>
                      <a:pt x="15827" y="19517"/>
                      <a:pt x="16184" y="19082"/>
                    </a:cubicBezTo>
                    <a:cubicBezTo>
                      <a:pt x="16709" y="18443"/>
                      <a:pt x="16731" y="17370"/>
                      <a:pt x="16184" y="16503"/>
                    </a:cubicBezTo>
                    <a:lnTo>
                      <a:pt x="16184" y="16503"/>
                    </a:lnTo>
                    <a:cubicBezTo>
                      <a:pt x="16459" y="16561"/>
                      <a:pt x="16731" y="16588"/>
                      <a:pt x="16995" y="16588"/>
                    </a:cubicBezTo>
                    <a:cubicBezTo>
                      <a:pt x="18700" y="16588"/>
                      <a:pt x="20098" y="15450"/>
                      <a:pt x="20315" y="14106"/>
                    </a:cubicBezTo>
                    <a:cubicBezTo>
                      <a:pt x="20498" y="12988"/>
                      <a:pt x="19859" y="11778"/>
                      <a:pt x="18740" y="11070"/>
                    </a:cubicBezTo>
                    <a:lnTo>
                      <a:pt x="18740" y="11070"/>
                    </a:lnTo>
                    <a:cubicBezTo>
                      <a:pt x="18839" y="11078"/>
                      <a:pt x="18936" y="11082"/>
                      <a:pt x="19031" y="11082"/>
                    </a:cubicBezTo>
                    <a:cubicBezTo>
                      <a:pt x="20948" y="11082"/>
                      <a:pt x="22226" y="9598"/>
                      <a:pt x="22095" y="8445"/>
                    </a:cubicBezTo>
                    <a:cubicBezTo>
                      <a:pt x="22004" y="7464"/>
                      <a:pt x="20909" y="6505"/>
                      <a:pt x="19425" y="6368"/>
                    </a:cubicBezTo>
                    <a:cubicBezTo>
                      <a:pt x="21068" y="4497"/>
                      <a:pt x="20589" y="1849"/>
                      <a:pt x="19128" y="845"/>
                    </a:cubicBezTo>
                    <a:cubicBezTo>
                      <a:pt x="18678" y="542"/>
                      <a:pt x="18111" y="389"/>
                      <a:pt x="17509" y="389"/>
                    </a:cubicBezTo>
                    <a:cubicBezTo>
                      <a:pt x="16159" y="389"/>
                      <a:pt x="14636" y="1160"/>
                      <a:pt x="13878" y="2739"/>
                    </a:cubicBezTo>
                    <a:cubicBezTo>
                      <a:pt x="14129" y="1415"/>
                      <a:pt x="13308" y="251"/>
                      <a:pt x="12372" y="23"/>
                    </a:cubicBezTo>
                    <a:cubicBezTo>
                      <a:pt x="12258" y="0"/>
                      <a:pt x="12144" y="0"/>
                      <a:pt x="120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40"/>
              <p:cNvSpPr/>
              <p:nvPr/>
            </p:nvSpPr>
            <p:spPr>
              <a:xfrm>
                <a:off x="7155675" y="2072275"/>
                <a:ext cx="978100" cy="911375"/>
              </a:xfrm>
              <a:custGeom>
                <a:avLst/>
                <a:gdLst/>
                <a:ahLst/>
                <a:cxnLst/>
                <a:rect l="l" t="t" r="r" b="b"/>
                <a:pathLst>
                  <a:path w="39124" h="36455" extrusionOk="0">
                    <a:moveTo>
                      <a:pt x="19836" y="1"/>
                    </a:moveTo>
                    <a:cubicBezTo>
                      <a:pt x="17736" y="1"/>
                      <a:pt x="16070" y="366"/>
                      <a:pt x="15248" y="572"/>
                    </a:cubicBezTo>
                    <a:cubicBezTo>
                      <a:pt x="13719" y="914"/>
                      <a:pt x="11710" y="1416"/>
                      <a:pt x="9747" y="3059"/>
                    </a:cubicBezTo>
                    <a:cubicBezTo>
                      <a:pt x="7442" y="5000"/>
                      <a:pt x="6460" y="7488"/>
                      <a:pt x="6278" y="7990"/>
                    </a:cubicBezTo>
                    <a:cubicBezTo>
                      <a:pt x="5296" y="10592"/>
                      <a:pt x="5890" y="11870"/>
                      <a:pt x="4452" y="14198"/>
                    </a:cubicBezTo>
                    <a:cubicBezTo>
                      <a:pt x="3790" y="15248"/>
                      <a:pt x="3607" y="15088"/>
                      <a:pt x="2740" y="16412"/>
                    </a:cubicBezTo>
                    <a:cubicBezTo>
                      <a:pt x="2512" y="16755"/>
                      <a:pt x="2078" y="17417"/>
                      <a:pt x="1644" y="18261"/>
                    </a:cubicBezTo>
                    <a:cubicBezTo>
                      <a:pt x="1211" y="19128"/>
                      <a:pt x="777" y="20156"/>
                      <a:pt x="594" y="21251"/>
                    </a:cubicBezTo>
                    <a:cubicBezTo>
                      <a:pt x="1" y="24607"/>
                      <a:pt x="1781" y="27482"/>
                      <a:pt x="2397" y="28487"/>
                    </a:cubicBezTo>
                    <a:cubicBezTo>
                      <a:pt x="4794" y="32344"/>
                      <a:pt x="8583" y="33805"/>
                      <a:pt x="11345" y="34878"/>
                    </a:cubicBezTo>
                    <a:cubicBezTo>
                      <a:pt x="14495" y="36088"/>
                      <a:pt x="17371" y="36339"/>
                      <a:pt x="18078" y="36384"/>
                    </a:cubicBezTo>
                    <a:cubicBezTo>
                      <a:pt x="18261" y="36407"/>
                      <a:pt x="18900" y="36453"/>
                      <a:pt x="19653" y="36453"/>
                    </a:cubicBezTo>
                    <a:cubicBezTo>
                      <a:pt x="19695" y="36453"/>
                      <a:pt x="19796" y="36454"/>
                      <a:pt x="19945" y="36454"/>
                    </a:cubicBezTo>
                    <a:cubicBezTo>
                      <a:pt x="21099" y="36454"/>
                      <a:pt x="25196" y="36365"/>
                      <a:pt x="28327" y="34809"/>
                    </a:cubicBezTo>
                    <a:cubicBezTo>
                      <a:pt x="33919" y="32002"/>
                      <a:pt x="36065" y="26387"/>
                      <a:pt x="36681" y="24401"/>
                    </a:cubicBezTo>
                    <a:cubicBezTo>
                      <a:pt x="39123" y="16663"/>
                      <a:pt x="35471" y="10135"/>
                      <a:pt x="34650" y="8766"/>
                    </a:cubicBezTo>
                    <a:cubicBezTo>
                      <a:pt x="33965" y="7625"/>
                      <a:pt x="31751" y="3950"/>
                      <a:pt x="27368" y="1758"/>
                    </a:cubicBezTo>
                    <a:cubicBezTo>
                      <a:pt x="27231" y="1690"/>
                      <a:pt x="27094" y="1621"/>
                      <a:pt x="27003" y="1576"/>
                    </a:cubicBezTo>
                    <a:cubicBezTo>
                      <a:pt x="24424" y="343"/>
                      <a:pt x="21913" y="1"/>
                      <a:pt x="19836" y="1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40"/>
              <p:cNvSpPr/>
              <p:nvPr/>
            </p:nvSpPr>
            <p:spPr>
              <a:xfrm>
                <a:off x="7358825" y="2077425"/>
                <a:ext cx="744125" cy="514000"/>
              </a:xfrm>
              <a:custGeom>
                <a:avLst/>
                <a:gdLst/>
                <a:ahLst/>
                <a:cxnLst/>
                <a:rect l="l" t="t" r="r" b="b"/>
                <a:pathLst>
                  <a:path w="29765" h="20560" extrusionOk="0">
                    <a:moveTo>
                      <a:pt x="8971" y="0"/>
                    </a:moveTo>
                    <a:cubicBezTo>
                      <a:pt x="8172" y="114"/>
                      <a:pt x="7556" y="251"/>
                      <a:pt x="7122" y="366"/>
                    </a:cubicBezTo>
                    <a:cubicBezTo>
                      <a:pt x="5593" y="708"/>
                      <a:pt x="3584" y="1210"/>
                      <a:pt x="1621" y="2853"/>
                    </a:cubicBezTo>
                    <a:cubicBezTo>
                      <a:pt x="982" y="3401"/>
                      <a:pt x="457" y="3972"/>
                      <a:pt x="1" y="4543"/>
                    </a:cubicBezTo>
                    <a:cubicBezTo>
                      <a:pt x="800" y="4406"/>
                      <a:pt x="1598" y="4269"/>
                      <a:pt x="2420" y="4132"/>
                    </a:cubicBezTo>
                    <a:cubicBezTo>
                      <a:pt x="2648" y="4565"/>
                      <a:pt x="3105" y="5227"/>
                      <a:pt x="3927" y="5638"/>
                    </a:cubicBezTo>
                    <a:cubicBezTo>
                      <a:pt x="4390" y="5870"/>
                      <a:pt x="4902" y="5981"/>
                      <a:pt x="5431" y="5981"/>
                    </a:cubicBezTo>
                    <a:cubicBezTo>
                      <a:pt x="6520" y="5981"/>
                      <a:pt x="7684" y="5509"/>
                      <a:pt x="8651" y="4634"/>
                    </a:cubicBezTo>
                    <a:cubicBezTo>
                      <a:pt x="8743" y="4794"/>
                      <a:pt x="9199" y="5592"/>
                      <a:pt x="10204" y="5889"/>
                    </a:cubicBezTo>
                    <a:cubicBezTo>
                      <a:pt x="10472" y="5975"/>
                      <a:pt x="10727" y="6008"/>
                      <a:pt x="10961" y="6008"/>
                    </a:cubicBezTo>
                    <a:cubicBezTo>
                      <a:pt x="11664" y="6008"/>
                      <a:pt x="12178" y="5712"/>
                      <a:pt x="12281" y="5661"/>
                    </a:cubicBezTo>
                    <a:cubicBezTo>
                      <a:pt x="12326" y="5866"/>
                      <a:pt x="12600" y="7373"/>
                      <a:pt x="14061" y="8172"/>
                    </a:cubicBezTo>
                    <a:cubicBezTo>
                      <a:pt x="14654" y="8503"/>
                      <a:pt x="15248" y="8594"/>
                      <a:pt x="15724" y="8594"/>
                    </a:cubicBezTo>
                    <a:cubicBezTo>
                      <a:pt x="16201" y="8594"/>
                      <a:pt x="16560" y="8503"/>
                      <a:pt x="16686" y="8468"/>
                    </a:cubicBezTo>
                    <a:cubicBezTo>
                      <a:pt x="16686" y="8742"/>
                      <a:pt x="16777" y="10477"/>
                      <a:pt x="18238" y="11687"/>
                    </a:cubicBezTo>
                    <a:cubicBezTo>
                      <a:pt x="19284" y="12543"/>
                      <a:pt x="20425" y="12654"/>
                      <a:pt x="20975" y="12654"/>
                    </a:cubicBezTo>
                    <a:cubicBezTo>
                      <a:pt x="21085" y="12654"/>
                      <a:pt x="21171" y="12649"/>
                      <a:pt x="21228" y="12645"/>
                    </a:cubicBezTo>
                    <a:lnTo>
                      <a:pt x="21228" y="12645"/>
                    </a:lnTo>
                    <a:cubicBezTo>
                      <a:pt x="21137" y="12942"/>
                      <a:pt x="20224" y="15795"/>
                      <a:pt x="21959" y="18192"/>
                    </a:cubicBezTo>
                    <a:cubicBezTo>
                      <a:pt x="23075" y="19697"/>
                      <a:pt x="24915" y="20560"/>
                      <a:pt x="26884" y="20560"/>
                    </a:cubicBezTo>
                    <a:cubicBezTo>
                      <a:pt x="27692" y="20560"/>
                      <a:pt x="28521" y="20415"/>
                      <a:pt x="29331" y="20109"/>
                    </a:cubicBezTo>
                    <a:cubicBezTo>
                      <a:pt x="29765" y="14243"/>
                      <a:pt x="27186" y="9678"/>
                      <a:pt x="26524" y="8560"/>
                    </a:cubicBezTo>
                    <a:cubicBezTo>
                      <a:pt x="25839" y="7419"/>
                      <a:pt x="23625" y="3744"/>
                      <a:pt x="19242" y="1552"/>
                    </a:cubicBezTo>
                    <a:cubicBezTo>
                      <a:pt x="19105" y="1484"/>
                      <a:pt x="18968" y="1415"/>
                      <a:pt x="18877" y="1370"/>
                    </a:cubicBezTo>
                    <a:cubicBezTo>
                      <a:pt x="18649" y="1256"/>
                      <a:pt x="18443" y="1164"/>
                      <a:pt x="18215" y="1073"/>
                    </a:cubicBezTo>
                    <a:lnTo>
                      <a:pt x="8971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40"/>
              <p:cNvSpPr/>
              <p:nvPr/>
            </p:nvSpPr>
            <p:spPr>
              <a:xfrm>
                <a:off x="7293775" y="1813225"/>
                <a:ext cx="1081375" cy="1003825"/>
              </a:xfrm>
              <a:custGeom>
                <a:avLst/>
                <a:gdLst/>
                <a:ahLst/>
                <a:cxnLst/>
                <a:rect l="l" t="t" r="r" b="b"/>
                <a:pathLst>
                  <a:path w="43255" h="40153" extrusionOk="0">
                    <a:moveTo>
                      <a:pt x="19927" y="0"/>
                    </a:moveTo>
                    <a:cubicBezTo>
                      <a:pt x="19813" y="0"/>
                      <a:pt x="19676" y="0"/>
                      <a:pt x="19539" y="23"/>
                    </a:cubicBezTo>
                    <a:cubicBezTo>
                      <a:pt x="17644" y="251"/>
                      <a:pt x="16709" y="2032"/>
                      <a:pt x="16640" y="2191"/>
                    </a:cubicBezTo>
                    <a:cubicBezTo>
                      <a:pt x="16579" y="2110"/>
                      <a:pt x="15475" y="896"/>
                      <a:pt x="13807" y="896"/>
                    </a:cubicBezTo>
                    <a:cubicBezTo>
                      <a:pt x="13596" y="896"/>
                      <a:pt x="13376" y="915"/>
                      <a:pt x="13148" y="959"/>
                    </a:cubicBezTo>
                    <a:cubicBezTo>
                      <a:pt x="11322" y="1324"/>
                      <a:pt x="10546" y="2922"/>
                      <a:pt x="10477" y="3082"/>
                    </a:cubicBezTo>
                    <a:cubicBezTo>
                      <a:pt x="9907" y="2159"/>
                      <a:pt x="8929" y="1643"/>
                      <a:pt x="7944" y="1643"/>
                    </a:cubicBezTo>
                    <a:cubicBezTo>
                      <a:pt x="7589" y="1643"/>
                      <a:pt x="7232" y="1710"/>
                      <a:pt x="6894" y="1849"/>
                    </a:cubicBezTo>
                    <a:cubicBezTo>
                      <a:pt x="5775" y="2328"/>
                      <a:pt x="5068" y="3515"/>
                      <a:pt x="5182" y="4794"/>
                    </a:cubicBezTo>
                    <a:cubicBezTo>
                      <a:pt x="4690" y="4518"/>
                      <a:pt x="4167" y="4392"/>
                      <a:pt x="3668" y="4392"/>
                    </a:cubicBezTo>
                    <a:cubicBezTo>
                      <a:pt x="2800" y="4392"/>
                      <a:pt x="2002" y="4772"/>
                      <a:pt x="1553" y="5410"/>
                    </a:cubicBezTo>
                    <a:cubicBezTo>
                      <a:pt x="777" y="6528"/>
                      <a:pt x="1370" y="7921"/>
                      <a:pt x="1416" y="7989"/>
                    </a:cubicBezTo>
                    <a:cubicBezTo>
                      <a:pt x="343" y="8583"/>
                      <a:pt x="1" y="9884"/>
                      <a:pt x="526" y="10797"/>
                    </a:cubicBezTo>
                    <a:cubicBezTo>
                      <a:pt x="849" y="11387"/>
                      <a:pt x="1538" y="11754"/>
                      <a:pt x="2287" y="11754"/>
                    </a:cubicBezTo>
                    <a:cubicBezTo>
                      <a:pt x="2436" y="11754"/>
                      <a:pt x="2588" y="11740"/>
                      <a:pt x="2740" y="11710"/>
                    </a:cubicBezTo>
                    <a:lnTo>
                      <a:pt x="2740" y="11710"/>
                    </a:lnTo>
                    <a:cubicBezTo>
                      <a:pt x="2192" y="12668"/>
                      <a:pt x="2352" y="13741"/>
                      <a:pt x="2854" y="14106"/>
                    </a:cubicBezTo>
                    <a:cubicBezTo>
                      <a:pt x="3015" y="14222"/>
                      <a:pt x="3238" y="14284"/>
                      <a:pt x="3491" y="14284"/>
                    </a:cubicBezTo>
                    <a:cubicBezTo>
                      <a:pt x="4131" y="14284"/>
                      <a:pt x="4958" y="13888"/>
                      <a:pt x="5433" y="12988"/>
                    </a:cubicBezTo>
                    <a:cubicBezTo>
                      <a:pt x="5479" y="13170"/>
                      <a:pt x="5912" y="14768"/>
                      <a:pt x="7327" y="15316"/>
                    </a:cubicBezTo>
                    <a:cubicBezTo>
                      <a:pt x="7637" y="15430"/>
                      <a:pt x="7967" y="15486"/>
                      <a:pt x="8304" y="15486"/>
                    </a:cubicBezTo>
                    <a:cubicBezTo>
                      <a:pt x="9584" y="15486"/>
                      <a:pt x="10964" y="14684"/>
                      <a:pt x="11687" y="13239"/>
                    </a:cubicBezTo>
                    <a:cubicBezTo>
                      <a:pt x="11710" y="14380"/>
                      <a:pt x="12532" y="15270"/>
                      <a:pt x="13467" y="15384"/>
                    </a:cubicBezTo>
                    <a:cubicBezTo>
                      <a:pt x="13528" y="15391"/>
                      <a:pt x="13587" y="15394"/>
                      <a:pt x="13645" y="15394"/>
                    </a:cubicBezTo>
                    <a:cubicBezTo>
                      <a:pt x="14578" y="15394"/>
                      <a:pt x="15228" y="14583"/>
                      <a:pt x="15271" y="14540"/>
                    </a:cubicBezTo>
                    <a:cubicBezTo>
                      <a:pt x="15271" y="14654"/>
                      <a:pt x="15499" y="16845"/>
                      <a:pt x="17462" y="17781"/>
                    </a:cubicBezTo>
                    <a:cubicBezTo>
                      <a:pt x="18039" y="18065"/>
                      <a:pt x="18607" y="18158"/>
                      <a:pt x="19102" y="18158"/>
                    </a:cubicBezTo>
                    <a:cubicBezTo>
                      <a:pt x="19918" y="18158"/>
                      <a:pt x="20538" y="17906"/>
                      <a:pt x="20680" y="17850"/>
                    </a:cubicBezTo>
                    <a:lnTo>
                      <a:pt x="20680" y="17850"/>
                    </a:lnTo>
                    <a:cubicBezTo>
                      <a:pt x="20224" y="19036"/>
                      <a:pt x="20452" y="20360"/>
                      <a:pt x="21251" y="21228"/>
                    </a:cubicBezTo>
                    <a:cubicBezTo>
                      <a:pt x="21830" y="21820"/>
                      <a:pt x="22646" y="22141"/>
                      <a:pt x="23495" y="22141"/>
                    </a:cubicBezTo>
                    <a:cubicBezTo>
                      <a:pt x="24184" y="22141"/>
                      <a:pt x="24895" y="21929"/>
                      <a:pt x="25519" y="21479"/>
                    </a:cubicBezTo>
                    <a:lnTo>
                      <a:pt x="25519" y="21479"/>
                    </a:lnTo>
                    <a:cubicBezTo>
                      <a:pt x="24173" y="23305"/>
                      <a:pt x="23990" y="25701"/>
                      <a:pt x="25040" y="27642"/>
                    </a:cubicBezTo>
                    <a:cubicBezTo>
                      <a:pt x="26455" y="30267"/>
                      <a:pt x="29377" y="30563"/>
                      <a:pt x="29605" y="30586"/>
                    </a:cubicBezTo>
                    <a:cubicBezTo>
                      <a:pt x="29422" y="33211"/>
                      <a:pt x="29263" y="35836"/>
                      <a:pt x="29080" y="38461"/>
                    </a:cubicBezTo>
                    <a:cubicBezTo>
                      <a:pt x="29240" y="38666"/>
                      <a:pt x="30061" y="39922"/>
                      <a:pt x="31568" y="40127"/>
                    </a:cubicBezTo>
                    <a:cubicBezTo>
                      <a:pt x="31697" y="40144"/>
                      <a:pt x="31826" y="40152"/>
                      <a:pt x="31956" y="40152"/>
                    </a:cubicBezTo>
                    <a:cubicBezTo>
                      <a:pt x="33412" y="40152"/>
                      <a:pt x="34888" y="39110"/>
                      <a:pt x="35517" y="37434"/>
                    </a:cubicBezTo>
                    <a:cubicBezTo>
                      <a:pt x="36014" y="38105"/>
                      <a:pt x="36788" y="38453"/>
                      <a:pt x="37559" y="38453"/>
                    </a:cubicBezTo>
                    <a:cubicBezTo>
                      <a:pt x="38098" y="38453"/>
                      <a:pt x="38636" y="38283"/>
                      <a:pt x="39077" y="37936"/>
                    </a:cubicBezTo>
                    <a:cubicBezTo>
                      <a:pt x="40196" y="37068"/>
                      <a:pt x="40356" y="35357"/>
                      <a:pt x="39351" y="34261"/>
                    </a:cubicBezTo>
                    <a:lnTo>
                      <a:pt x="39351" y="34261"/>
                    </a:lnTo>
                    <a:cubicBezTo>
                      <a:pt x="39384" y="34262"/>
                      <a:pt x="39417" y="34262"/>
                      <a:pt x="39449" y="34262"/>
                    </a:cubicBezTo>
                    <a:cubicBezTo>
                      <a:pt x="41028" y="34262"/>
                      <a:pt x="42394" y="33180"/>
                      <a:pt x="42730" y="31659"/>
                    </a:cubicBezTo>
                    <a:cubicBezTo>
                      <a:pt x="43072" y="30084"/>
                      <a:pt x="42205" y="28440"/>
                      <a:pt x="40675" y="27870"/>
                    </a:cubicBezTo>
                    <a:cubicBezTo>
                      <a:pt x="42341" y="26934"/>
                      <a:pt x="43254" y="25040"/>
                      <a:pt x="42912" y="23191"/>
                    </a:cubicBezTo>
                    <a:cubicBezTo>
                      <a:pt x="42615" y="21479"/>
                      <a:pt x="41269" y="20064"/>
                      <a:pt x="39534" y="19653"/>
                    </a:cubicBezTo>
                    <a:cubicBezTo>
                      <a:pt x="39739" y="19059"/>
                      <a:pt x="40310" y="17165"/>
                      <a:pt x="39511" y="15042"/>
                    </a:cubicBezTo>
                    <a:cubicBezTo>
                      <a:pt x="38301" y="11824"/>
                      <a:pt x="35015" y="10934"/>
                      <a:pt x="34672" y="10842"/>
                    </a:cubicBezTo>
                    <a:cubicBezTo>
                      <a:pt x="35266" y="9769"/>
                      <a:pt x="35174" y="8446"/>
                      <a:pt x="34421" y="7510"/>
                    </a:cubicBezTo>
                    <a:cubicBezTo>
                      <a:pt x="33842" y="6763"/>
                      <a:pt x="32943" y="6352"/>
                      <a:pt x="32023" y="6352"/>
                    </a:cubicBezTo>
                    <a:cubicBezTo>
                      <a:pt x="31818" y="6352"/>
                      <a:pt x="31612" y="6373"/>
                      <a:pt x="31408" y="6414"/>
                    </a:cubicBezTo>
                    <a:cubicBezTo>
                      <a:pt x="31066" y="3789"/>
                      <a:pt x="29217" y="1849"/>
                      <a:pt x="27117" y="1644"/>
                    </a:cubicBezTo>
                    <a:cubicBezTo>
                      <a:pt x="26981" y="1630"/>
                      <a:pt x="26848" y="1623"/>
                      <a:pt x="26718" y="1623"/>
                    </a:cubicBezTo>
                    <a:cubicBezTo>
                      <a:pt x="25138" y="1623"/>
                      <a:pt x="23966" y="2579"/>
                      <a:pt x="23670" y="2853"/>
                    </a:cubicBezTo>
                    <a:cubicBezTo>
                      <a:pt x="23077" y="1119"/>
                      <a:pt x="21525" y="0"/>
                      <a:pt x="19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40"/>
              <p:cNvSpPr/>
              <p:nvPr/>
            </p:nvSpPr>
            <p:spPr>
              <a:xfrm>
                <a:off x="7428450" y="2832375"/>
                <a:ext cx="49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5" y="659"/>
                      <a:pt x="719" y="1117"/>
                      <a:pt x="1348" y="1117"/>
                    </a:cubicBezTo>
                    <a:cubicBezTo>
                      <a:pt x="1569" y="1117"/>
                      <a:pt x="1790" y="1061"/>
                      <a:pt x="1986" y="936"/>
                    </a:cubicBezTo>
                    <a:lnTo>
                      <a:pt x="1986" y="936"/>
                    </a:lnTo>
                    <a:cubicBezTo>
                      <a:pt x="1882" y="950"/>
                      <a:pt x="1780" y="958"/>
                      <a:pt x="1680" y="958"/>
                    </a:cubicBezTo>
                    <a:cubicBezTo>
                      <a:pt x="989" y="958"/>
                      <a:pt x="399" y="618"/>
                      <a:pt x="0" y="0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40"/>
              <p:cNvSpPr/>
              <p:nvPr/>
            </p:nvSpPr>
            <p:spPr>
              <a:xfrm>
                <a:off x="7277225" y="2355900"/>
                <a:ext cx="192325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7579" extrusionOk="0">
                    <a:moveTo>
                      <a:pt x="229" y="3264"/>
                    </a:moveTo>
                    <a:cubicBezTo>
                      <a:pt x="1" y="5273"/>
                      <a:pt x="1416" y="7099"/>
                      <a:pt x="3424" y="7327"/>
                    </a:cubicBezTo>
                    <a:lnTo>
                      <a:pt x="3424" y="7327"/>
                    </a:lnTo>
                    <a:cubicBezTo>
                      <a:pt x="5410" y="7578"/>
                      <a:pt x="7213" y="6117"/>
                      <a:pt x="7464" y="4109"/>
                    </a:cubicBezTo>
                    <a:lnTo>
                      <a:pt x="7464" y="4109"/>
                    </a:lnTo>
                    <a:cubicBezTo>
                      <a:pt x="7693" y="2077"/>
                      <a:pt x="6278" y="251"/>
                      <a:pt x="4269" y="23"/>
                    </a:cubicBezTo>
                    <a:lnTo>
                      <a:pt x="4269" y="23"/>
                    </a:lnTo>
                    <a:cubicBezTo>
                      <a:pt x="4132" y="0"/>
                      <a:pt x="3995" y="0"/>
                      <a:pt x="3858" y="0"/>
                    </a:cubicBezTo>
                    <a:lnTo>
                      <a:pt x="3858" y="0"/>
                    </a:lnTo>
                    <a:cubicBezTo>
                      <a:pt x="2032" y="0"/>
                      <a:pt x="457" y="1392"/>
                      <a:pt x="229" y="32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40"/>
              <p:cNvSpPr/>
              <p:nvPr/>
            </p:nvSpPr>
            <p:spPr>
              <a:xfrm>
                <a:off x="7292625" y="2350000"/>
                <a:ext cx="12785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177" extrusionOk="0">
                    <a:moveTo>
                      <a:pt x="3179" y="0"/>
                    </a:moveTo>
                    <a:cubicBezTo>
                      <a:pt x="2061" y="0"/>
                      <a:pt x="892" y="1160"/>
                      <a:pt x="480" y="2336"/>
                    </a:cubicBezTo>
                    <a:cubicBezTo>
                      <a:pt x="1" y="3728"/>
                      <a:pt x="435" y="5691"/>
                      <a:pt x="1644" y="6102"/>
                    </a:cubicBezTo>
                    <a:cubicBezTo>
                      <a:pt x="1799" y="6154"/>
                      <a:pt x="1960" y="6177"/>
                      <a:pt x="2123" y="6177"/>
                    </a:cubicBezTo>
                    <a:cubicBezTo>
                      <a:pt x="2898" y="6177"/>
                      <a:pt x="3725" y="5649"/>
                      <a:pt x="4178" y="5121"/>
                    </a:cubicBezTo>
                    <a:cubicBezTo>
                      <a:pt x="4612" y="4664"/>
                      <a:pt x="4794" y="4162"/>
                      <a:pt x="4886" y="3865"/>
                    </a:cubicBezTo>
                    <a:cubicBezTo>
                      <a:pt x="4383" y="3523"/>
                      <a:pt x="3881" y="3180"/>
                      <a:pt x="3379" y="2861"/>
                    </a:cubicBezTo>
                    <a:cubicBezTo>
                      <a:pt x="3950" y="2656"/>
                      <a:pt x="4520" y="2450"/>
                      <a:pt x="5114" y="2245"/>
                    </a:cubicBezTo>
                    <a:cubicBezTo>
                      <a:pt x="5091" y="2153"/>
                      <a:pt x="4863" y="510"/>
                      <a:pt x="3721" y="99"/>
                    </a:cubicBezTo>
                    <a:cubicBezTo>
                      <a:pt x="3544" y="31"/>
                      <a:pt x="3362" y="0"/>
                      <a:pt x="3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40"/>
              <p:cNvSpPr/>
              <p:nvPr/>
            </p:nvSpPr>
            <p:spPr>
              <a:xfrm>
                <a:off x="7314250" y="2398875"/>
                <a:ext cx="297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45" extrusionOk="0">
                    <a:moveTo>
                      <a:pt x="803" y="1"/>
                    </a:moveTo>
                    <a:cubicBezTo>
                      <a:pt x="575" y="1"/>
                      <a:pt x="297" y="106"/>
                      <a:pt x="186" y="244"/>
                    </a:cubicBezTo>
                    <a:cubicBezTo>
                      <a:pt x="0" y="492"/>
                      <a:pt x="206" y="945"/>
                      <a:pt x="501" y="945"/>
                    </a:cubicBezTo>
                    <a:cubicBezTo>
                      <a:pt x="532" y="945"/>
                      <a:pt x="564" y="940"/>
                      <a:pt x="597" y="929"/>
                    </a:cubicBezTo>
                    <a:cubicBezTo>
                      <a:pt x="871" y="837"/>
                      <a:pt x="1190" y="404"/>
                      <a:pt x="1122" y="153"/>
                    </a:cubicBezTo>
                    <a:cubicBezTo>
                      <a:pt x="1077" y="45"/>
                      <a:pt x="951" y="1"/>
                      <a:pt x="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40"/>
              <p:cNvSpPr/>
              <p:nvPr/>
            </p:nvSpPr>
            <p:spPr>
              <a:xfrm>
                <a:off x="7591075" y="2446050"/>
                <a:ext cx="21742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8127" extrusionOk="0">
                    <a:moveTo>
                      <a:pt x="274" y="3470"/>
                    </a:moveTo>
                    <a:cubicBezTo>
                      <a:pt x="1" y="5638"/>
                      <a:pt x="1644" y="7601"/>
                      <a:pt x="3904" y="7875"/>
                    </a:cubicBezTo>
                    <a:lnTo>
                      <a:pt x="3904" y="7875"/>
                    </a:lnTo>
                    <a:cubicBezTo>
                      <a:pt x="6163" y="8126"/>
                      <a:pt x="8195" y="6597"/>
                      <a:pt x="8446" y="4429"/>
                    </a:cubicBezTo>
                    <a:lnTo>
                      <a:pt x="8446" y="4429"/>
                    </a:lnTo>
                    <a:cubicBezTo>
                      <a:pt x="8697" y="2260"/>
                      <a:pt x="7076" y="297"/>
                      <a:pt x="4817" y="23"/>
                    </a:cubicBezTo>
                    <a:lnTo>
                      <a:pt x="4817" y="23"/>
                    </a:lnTo>
                    <a:cubicBezTo>
                      <a:pt x="4657" y="0"/>
                      <a:pt x="4474" y="0"/>
                      <a:pt x="4315" y="0"/>
                    </a:cubicBezTo>
                    <a:lnTo>
                      <a:pt x="4315" y="0"/>
                    </a:lnTo>
                    <a:cubicBezTo>
                      <a:pt x="2260" y="0"/>
                      <a:pt x="503" y="1461"/>
                      <a:pt x="274" y="34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7607050" y="2433075"/>
                <a:ext cx="135850" cy="170175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6807" extrusionOk="0">
                    <a:moveTo>
                      <a:pt x="2951" y="1"/>
                    </a:moveTo>
                    <a:cubicBezTo>
                      <a:pt x="1549" y="1"/>
                      <a:pt x="356" y="1631"/>
                      <a:pt x="183" y="3099"/>
                    </a:cubicBezTo>
                    <a:cubicBezTo>
                      <a:pt x="1" y="4628"/>
                      <a:pt x="868" y="6637"/>
                      <a:pt x="2397" y="6796"/>
                    </a:cubicBezTo>
                    <a:cubicBezTo>
                      <a:pt x="2462" y="6803"/>
                      <a:pt x="2528" y="6806"/>
                      <a:pt x="2593" y="6806"/>
                    </a:cubicBezTo>
                    <a:cubicBezTo>
                      <a:pt x="3870" y="6806"/>
                      <a:pt x="5281" y="5560"/>
                      <a:pt x="5433" y="3715"/>
                    </a:cubicBezTo>
                    <a:cubicBezTo>
                      <a:pt x="4794" y="3464"/>
                      <a:pt x="4155" y="3236"/>
                      <a:pt x="3516" y="2985"/>
                    </a:cubicBezTo>
                    <a:cubicBezTo>
                      <a:pt x="4086" y="2642"/>
                      <a:pt x="4680" y="2323"/>
                      <a:pt x="5273" y="1980"/>
                    </a:cubicBezTo>
                    <a:cubicBezTo>
                      <a:pt x="5228" y="1866"/>
                      <a:pt x="4566" y="200"/>
                      <a:pt x="3196" y="17"/>
                    </a:cubicBezTo>
                    <a:cubicBezTo>
                      <a:pt x="3114" y="6"/>
                      <a:pt x="3032" y="1"/>
                      <a:pt x="29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7633325" y="2482225"/>
                <a:ext cx="29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61" extrusionOk="0">
                    <a:moveTo>
                      <a:pt x="790" y="0"/>
                    </a:moveTo>
                    <a:cubicBezTo>
                      <a:pt x="484" y="0"/>
                      <a:pt x="39" y="172"/>
                      <a:pt x="22" y="402"/>
                    </a:cubicBezTo>
                    <a:cubicBezTo>
                      <a:pt x="0" y="600"/>
                      <a:pt x="252" y="860"/>
                      <a:pt x="535" y="860"/>
                    </a:cubicBezTo>
                    <a:cubicBezTo>
                      <a:pt x="547" y="860"/>
                      <a:pt x="559" y="860"/>
                      <a:pt x="570" y="859"/>
                    </a:cubicBezTo>
                    <a:cubicBezTo>
                      <a:pt x="981" y="836"/>
                      <a:pt x="1187" y="242"/>
                      <a:pt x="1050" y="83"/>
                    </a:cubicBezTo>
                    <a:cubicBezTo>
                      <a:pt x="1005" y="26"/>
                      <a:pt x="908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7165950" y="2194400"/>
                <a:ext cx="190050" cy="477075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19083" extrusionOk="0">
                    <a:moveTo>
                      <a:pt x="5342" y="8263"/>
                    </a:moveTo>
                    <a:cubicBezTo>
                      <a:pt x="5730" y="6962"/>
                      <a:pt x="5547" y="6369"/>
                      <a:pt x="5821" y="4771"/>
                    </a:cubicBezTo>
                    <a:cubicBezTo>
                      <a:pt x="6027" y="3584"/>
                      <a:pt x="6483" y="1941"/>
                      <a:pt x="7601" y="0"/>
                    </a:cubicBezTo>
                    <a:cubicBezTo>
                      <a:pt x="6506" y="1438"/>
                      <a:pt x="5981" y="2740"/>
                      <a:pt x="5867" y="3105"/>
                    </a:cubicBezTo>
                    <a:cubicBezTo>
                      <a:pt x="4885" y="5707"/>
                      <a:pt x="5479" y="6985"/>
                      <a:pt x="4041" y="9313"/>
                    </a:cubicBezTo>
                    <a:cubicBezTo>
                      <a:pt x="3379" y="10363"/>
                      <a:pt x="3196" y="10203"/>
                      <a:pt x="2329" y="11527"/>
                    </a:cubicBezTo>
                    <a:cubicBezTo>
                      <a:pt x="2101" y="11870"/>
                      <a:pt x="1667" y="12532"/>
                      <a:pt x="1233" y="13376"/>
                    </a:cubicBezTo>
                    <a:cubicBezTo>
                      <a:pt x="800" y="14243"/>
                      <a:pt x="366" y="15271"/>
                      <a:pt x="183" y="16366"/>
                    </a:cubicBezTo>
                    <a:cubicBezTo>
                      <a:pt x="1" y="17325"/>
                      <a:pt x="46" y="18238"/>
                      <a:pt x="160" y="19082"/>
                    </a:cubicBezTo>
                    <a:cubicBezTo>
                      <a:pt x="480" y="15636"/>
                      <a:pt x="1576" y="13604"/>
                      <a:pt x="2648" y="12349"/>
                    </a:cubicBezTo>
                    <a:cubicBezTo>
                      <a:pt x="3447" y="11413"/>
                      <a:pt x="4703" y="10317"/>
                      <a:pt x="5342" y="826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7302325" y="2309100"/>
                <a:ext cx="179225" cy="136400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56" extrusionOk="0">
                    <a:moveTo>
                      <a:pt x="1" y="2990"/>
                    </a:moveTo>
                    <a:cubicBezTo>
                      <a:pt x="298" y="2717"/>
                      <a:pt x="1370" y="1804"/>
                      <a:pt x="2854" y="1872"/>
                    </a:cubicBezTo>
                    <a:cubicBezTo>
                      <a:pt x="4612" y="1963"/>
                      <a:pt x="6209" y="3401"/>
                      <a:pt x="6689" y="5456"/>
                    </a:cubicBezTo>
                    <a:cubicBezTo>
                      <a:pt x="6712" y="5341"/>
                      <a:pt x="7168" y="2831"/>
                      <a:pt x="5411" y="1347"/>
                    </a:cubicBezTo>
                    <a:cubicBezTo>
                      <a:pt x="3995" y="160"/>
                      <a:pt x="1553" y="0"/>
                      <a:pt x="526" y="1233"/>
                    </a:cubicBezTo>
                    <a:cubicBezTo>
                      <a:pt x="69" y="1781"/>
                      <a:pt x="1" y="2465"/>
                      <a:pt x="1" y="29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7618475" y="2403825"/>
                <a:ext cx="20602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4429" extrusionOk="0">
                    <a:moveTo>
                      <a:pt x="7806" y="4428"/>
                    </a:moveTo>
                    <a:cubicBezTo>
                      <a:pt x="7578" y="3949"/>
                      <a:pt x="6939" y="2762"/>
                      <a:pt x="5615" y="2077"/>
                    </a:cubicBezTo>
                    <a:cubicBezTo>
                      <a:pt x="3903" y="1233"/>
                      <a:pt x="1712" y="1530"/>
                      <a:pt x="0" y="2831"/>
                    </a:cubicBezTo>
                    <a:cubicBezTo>
                      <a:pt x="183" y="2534"/>
                      <a:pt x="1301" y="617"/>
                      <a:pt x="3470" y="297"/>
                    </a:cubicBezTo>
                    <a:cubicBezTo>
                      <a:pt x="5524" y="0"/>
                      <a:pt x="7966" y="1233"/>
                      <a:pt x="8194" y="2876"/>
                    </a:cubicBezTo>
                    <a:cubicBezTo>
                      <a:pt x="8240" y="3196"/>
                      <a:pt x="8217" y="3744"/>
                      <a:pt x="7806" y="442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7612750" y="2418650"/>
                <a:ext cx="26252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10501" h="5160" extrusionOk="0">
                    <a:moveTo>
                      <a:pt x="183" y="2626"/>
                    </a:moveTo>
                    <a:cubicBezTo>
                      <a:pt x="115" y="2694"/>
                      <a:pt x="1" y="2603"/>
                      <a:pt x="47" y="2512"/>
                    </a:cubicBezTo>
                    <a:cubicBezTo>
                      <a:pt x="435" y="1872"/>
                      <a:pt x="1279" y="823"/>
                      <a:pt x="2717" y="434"/>
                    </a:cubicBezTo>
                    <a:cubicBezTo>
                      <a:pt x="3059" y="343"/>
                      <a:pt x="4475" y="1"/>
                      <a:pt x="5913" y="823"/>
                    </a:cubicBezTo>
                    <a:cubicBezTo>
                      <a:pt x="7442" y="1667"/>
                      <a:pt x="7876" y="3151"/>
                      <a:pt x="7967" y="3516"/>
                    </a:cubicBezTo>
                    <a:cubicBezTo>
                      <a:pt x="7990" y="3562"/>
                      <a:pt x="8013" y="3584"/>
                      <a:pt x="8035" y="3584"/>
                    </a:cubicBezTo>
                    <a:cubicBezTo>
                      <a:pt x="8834" y="3721"/>
                      <a:pt x="9610" y="3881"/>
                      <a:pt x="10386" y="4018"/>
                    </a:cubicBezTo>
                    <a:cubicBezTo>
                      <a:pt x="10478" y="4018"/>
                      <a:pt x="10501" y="4132"/>
                      <a:pt x="10432" y="4155"/>
                    </a:cubicBezTo>
                    <a:cubicBezTo>
                      <a:pt x="10135" y="4360"/>
                      <a:pt x="9747" y="4589"/>
                      <a:pt x="9291" y="4771"/>
                    </a:cubicBezTo>
                    <a:cubicBezTo>
                      <a:pt x="8629" y="5045"/>
                      <a:pt x="8058" y="5114"/>
                      <a:pt x="7625" y="5159"/>
                    </a:cubicBezTo>
                    <a:cubicBezTo>
                      <a:pt x="7579" y="5159"/>
                      <a:pt x="7556" y="5136"/>
                      <a:pt x="7533" y="5091"/>
                    </a:cubicBezTo>
                    <a:cubicBezTo>
                      <a:pt x="7214" y="3310"/>
                      <a:pt x="5867" y="1895"/>
                      <a:pt x="4132" y="1530"/>
                    </a:cubicBezTo>
                    <a:cubicBezTo>
                      <a:pt x="2717" y="1211"/>
                      <a:pt x="1256" y="1644"/>
                      <a:pt x="183" y="26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7657275" y="2285700"/>
                <a:ext cx="1843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2991" extrusionOk="0">
                    <a:moveTo>
                      <a:pt x="3607" y="1667"/>
                    </a:moveTo>
                    <a:cubicBezTo>
                      <a:pt x="5067" y="1849"/>
                      <a:pt x="6186" y="2397"/>
                      <a:pt x="6916" y="2854"/>
                    </a:cubicBezTo>
                    <a:cubicBezTo>
                      <a:pt x="7145" y="2991"/>
                      <a:pt x="7373" y="2762"/>
                      <a:pt x="7282" y="2534"/>
                    </a:cubicBezTo>
                    <a:cubicBezTo>
                      <a:pt x="6642" y="1142"/>
                      <a:pt x="5319" y="160"/>
                      <a:pt x="3789" y="23"/>
                    </a:cubicBezTo>
                    <a:cubicBezTo>
                      <a:pt x="3652" y="1"/>
                      <a:pt x="3515" y="1"/>
                      <a:pt x="3401" y="1"/>
                    </a:cubicBezTo>
                    <a:cubicBezTo>
                      <a:pt x="2169" y="1"/>
                      <a:pt x="982" y="548"/>
                      <a:pt x="160" y="1484"/>
                    </a:cubicBezTo>
                    <a:cubicBezTo>
                      <a:pt x="0" y="1667"/>
                      <a:pt x="160" y="1963"/>
                      <a:pt x="411" y="1895"/>
                    </a:cubicBezTo>
                    <a:cubicBezTo>
                      <a:pt x="1187" y="1690"/>
                      <a:pt x="2283" y="1507"/>
                      <a:pt x="3607" y="16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7618475" y="2394700"/>
                <a:ext cx="439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461" extrusionOk="0">
                    <a:moveTo>
                      <a:pt x="1758" y="320"/>
                    </a:moveTo>
                    <a:cubicBezTo>
                      <a:pt x="982" y="365"/>
                      <a:pt x="365" y="731"/>
                      <a:pt x="23" y="1461"/>
                    </a:cubicBezTo>
                    <a:cubicBezTo>
                      <a:pt x="0" y="616"/>
                      <a:pt x="1004" y="0"/>
                      <a:pt x="1758" y="3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7264675" y="2333625"/>
                <a:ext cx="208875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4749" extrusionOk="0">
                    <a:moveTo>
                      <a:pt x="7989" y="4657"/>
                    </a:moveTo>
                    <a:cubicBezTo>
                      <a:pt x="8012" y="4748"/>
                      <a:pt x="8126" y="4748"/>
                      <a:pt x="8149" y="4657"/>
                    </a:cubicBezTo>
                    <a:cubicBezTo>
                      <a:pt x="8286" y="3950"/>
                      <a:pt x="8355" y="2694"/>
                      <a:pt x="7601" y="1621"/>
                    </a:cubicBezTo>
                    <a:cubicBezTo>
                      <a:pt x="7419" y="1370"/>
                      <a:pt x="6665" y="343"/>
                      <a:pt x="5159" y="183"/>
                    </a:cubicBezTo>
                    <a:cubicBezTo>
                      <a:pt x="3607" y="1"/>
                      <a:pt x="2397" y="891"/>
                      <a:pt x="2100" y="1142"/>
                    </a:cubicBezTo>
                    <a:cubicBezTo>
                      <a:pt x="2055" y="1165"/>
                      <a:pt x="2032" y="1165"/>
                      <a:pt x="2009" y="1142"/>
                    </a:cubicBezTo>
                    <a:cubicBezTo>
                      <a:pt x="1393" y="823"/>
                      <a:pt x="754" y="503"/>
                      <a:pt x="137" y="206"/>
                    </a:cubicBezTo>
                    <a:cubicBezTo>
                      <a:pt x="69" y="161"/>
                      <a:pt x="0" y="229"/>
                      <a:pt x="23" y="298"/>
                    </a:cubicBezTo>
                    <a:cubicBezTo>
                      <a:pt x="92" y="617"/>
                      <a:pt x="229" y="982"/>
                      <a:pt x="434" y="1370"/>
                    </a:cubicBezTo>
                    <a:cubicBezTo>
                      <a:pt x="708" y="1918"/>
                      <a:pt x="1073" y="2306"/>
                      <a:pt x="1347" y="2557"/>
                    </a:cubicBezTo>
                    <a:cubicBezTo>
                      <a:pt x="1370" y="2603"/>
                      <a:pt x="1416" y="2580"/>
                      <a:pt x="1438" y="2557"/>
                    </a:cubicBezTo>
                    <a:cubicBezTo>
                      <a:pt x="2739" y="1393"/>
                      <a:pt x="4543" y="1051"/>
                      <a:pt x="5958" y="1690"/>
                    </a:cubicBezTo>
                    <a:cubicBezTo>
                      <a:pt x="7099" y="2215"/>
                      <a:pt x="7875" y="3333"/>
                      <a:pt x="7989" y="46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7468950" y="2359300"/>
                <a:ext cx="2627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508" extrusionOk="0">
                    <a:moveTo>
                      <a:pt x="1" y="1"/>
                    </a:moveTo>
                    <a:cubicBezTo>
                      <a:pt x="663" y="115"/>
                      <a:pt x="1051" y="937"/>
                      <a:pt x="708" y="1507"/>
                    </a:cubicBezTo>
                    <a:cubicBezTo>
                      <a:pt x="800" y="868"/>
                      <a:pt x="526" y="34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7333150" y="2201825"/>
                <a:ext cx="1763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3698" extrusionOk="0">
                    <a:moveTo>
                      <a:pt x="6597" y="3515"/>
                    </a:moveTo>
                    <a:cubicBezTo>
                      <a:pt x="6780" y="3698"/>
                      <a:pt x="7054" y="3515"/>
                      <a:pt x="7008" y="3264"/>
                    </a:cubicBezTo>
                    <a:cubicBezTo>
                      <a:pt x="6688" y="1940"/>
                      <a:pt x="5730" y="822"/>
                      <a:pt x="4451" y="297"/>
                    </a:cubicBezTo>
                    <a:cubicBezTo>
                      <a:pt x="3949" y="92"/>
                      <a:pt x="3401" y="0"/>
                      <a:pt x="2876" y="0"/>
                    </a:cubicBezTo>
                    <a:cubicBezTo>
                      <a:pt x="1918" y="0"/>
                      <a:pt x="982" y="320"/>
                      <a:pt x="206" y="913"/>
                    </a:cubicBezTo>
                    <a:cubicBezTo>
                      <a:pt x="0" y="1073"/>
                      <a:pt x="115" y="1370"/>
                      <a:pt x="366" y="1370"/>
                    </a:cubicBezTo>
                    <a:cubicBezTo>
                      <a:pt x="1233" y="1301"/>
                      <a:pt x="2466" y="1347"/>
                      <a:pt x="3858" y="1849"/>
                    </a:cubicBezTo>
                    <a:cubicBezTo>
                      <a:pt x="5091" y="2306"/>
                      <a:pt x="6004" y="2967"/>
                      <a:pt x="6597" y="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7338275" y="2624075"/>
                <a:ext cx="28707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90" extrusionOk="0">
                    <a:moveTo>
                      <a:pt x="5730" y="1987"/>
                    </a:moveTo>
                    <a:cubicBezTo>
                      <a:pt x="4178" y="1507"/>
                      <a:pt x="4064" y="1"/>
                      <a:pt x="2854" y="1"/>
                    </a:cubicBezTo>
                    <a:cubicBezTo>
                      <a:pt x="1895" y="1"/>
                      <a:pt x="1005" y="1005"/>
                      <a:pt x="686" y="1895"/>
                    </a:cubicBezTo>
                    <a:cubicBezTo>
                      <a:pt x="1" y="3721"/>
                      <a:pt x="1462" y="5776"/>
                      <a:pt x="2763" y="6780"/>
                    </a:cubicBezTo>
                    <a:cubicBezTo>
                      <a:pt x="4338" y="7990"/>
                      <a:pt x="6141" y="7921"/>
                      <a:pt x="6734" y="7876"/>
                    </a:cubicBezTo>
                    <a:cubicBezTo>
                      <a:pt x="7168" y="7830"/>
                      <a:pt x="8606" y="7693"/>
                      <a:pt x="9884" y="6597"/>
                    </a:cubicBezTo>
                    <a:cubicBezTo>
                      <a:pt x="10455" y="6095"/>
                      <a:pt x="11482" y="5205"/>
                      <a:pt x="11391" y="3950"/>
                    </a:cubicBezTo>
                    <a:cubicBezTo>
                      <a:pt x="11322" y="3037"/>
                      <a:pt x="10683" y="2169"/>
                      <a:pt x="9861" y="1781"/>
                    </a:cubicBezTo>
                    <a:cubicBezTo>
                      <a:pt x="8378" y="1097"/>
                      <a:pt x="7419" y="2535"/>
                      <a:pt x="5730" y="198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7357675" y="2844925"/>
                <a:ext cx="2009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75" extrusionOk="0">
                    <a:moveTo>
                      <a:pt x="8035" y="27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7338275" y="2629800"/>
                <a:ext cx="287075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89" extrusionOk="0">
                    <a:moveTo>
                      <a:pt x="5707" y="1986"/>
                    </a:moveTo>
                    <a:cubicBezTo>
                      <a:pt x="4155" y="1507"/>
                      <a:pt x="4041" y="0"/>
                      <a:pt x="2854" y="0"/>
                    </a:cubicBezTo>
                    <a:cubicBezTo>
                      <a:pt x="1873" y="0"/>
                      <a:pt x="1005" y="1004"/>
                      <a:pt x="663" y="1895"/>
                    </a:cubicBezTo>
                    <a:cubicBezTo>
                      <a:pt x="1" y="3721"/>
                      <a:pt x="1462" y="5775"/>
                      <a:pt x="2740" y="6779"/>
                    </a:cubicBezTo>
                    <a:cubicBezTo>
                      <a:pt x="4338" y="7989"/>
                      <a:pt x="6118" y="7921"/>
                      <a:pt x="6734" y="7875"/>
                    </a:cubicBezTo>
                    <a:cubicBezTo>
                      <a:pt x="7168" y="7829"/>
                      <a:pt x="8606" y="7692"/>
                      <a:pt x="9861" y="6597"/>
                    </a:cubicBezTo>
                    <a:cubicBezTo>
                      <a:pt x="10432" y="6095"/>
                      <a:pt x="11482" y="5204"/>
                      <a:pt x="11391" y="3949"/>
                    </a:cubicBezTo>
                    <a:cubicBezTo>
                      <a:pt x="11322" y="3036"/>
                      <a:pt x="10683" y="2169"/>
                      <a:pt x="9861" y="1781"/>
                    </a:cubicBezTo>
                    <a:cubicBezTo>
                      <a:pt x="8378" y="1096"/>
                      <a:pt x="7396" y="2534"/>
                      <a:pt x="5707" y="198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7474675" y="2766175"/>
                <a:ext cx="205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3" extrusionOk="0">
                    <a:moveTo>
                      <a:pt x="137" y="92"/>
                    </a:moveTo>
                    <a:cubicBezTo>
                      <a:pt x="23" y="137"/>
                      <a:pt x="0" y="525"/>
                      <a:pt x="228" y="708"/>
                    </a:cubicBezTo>
                    <a:cubicBezTo>
                      <a:pt x="411" y="822"/>
                      <a:pt x="685" y="776"/>
                      <a:pt x="731" y="685"/>
                    </a:cubicBezTo>
                    <a:cubicBezTo>
                      <a:pt x="822" y="503"/>
                      <a:pt x="297" y="0"/>
                      <a:pt x="137" y="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7835300" y="2592700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4" y="69"/>
                    </a:moveTo>
                    <a:cubicBezTo>
                      <a:pt x="457" y="160"/>
                      <a:pt x="1" y="1553"/>
                      <a:pt x="457" y="1986"/>
                    </a:cubicBezTo>
                    <a:cubicBezTo>
                      <a:pt x="822" y="2352"/>
                      <a:pt x="1918" y="2192"/>
                      <a:pt x="2169" y="1530"/>
                    </a:cubicBezTo>
                    <a:cubicBezTo>
                      <a:pt x="2397" y="822"/>
                      <a:pt x="1599" y="1"/>
                      <a:pt x="1074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7900350" y="2672025"/>
                <a:ext cx="285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19" extrusionOk="0">
                    <a:moveTo>
                      <a:pt x="526" y="23"/>
                    </a:moveTo>
                    <a:cubicBezTo>
                      <a:pt x="229" y="69"/>
                      <a:pt x="1" y="731"/>
                      <a:pt x="229" y="936"/>
                    </a:cubicBezTo>
                    <a:cubicBezTo>
                      <a:pt x="389" y="1119"/>
                      <a:pt x="914" y="1027"/>
                      <a:pt x="1028" y="708"/>
                    </a:cubicBezTo>
                    <a:cubicBezTo>
                      <a:pt x="1142" y="388"/>
                      <a:pt x="754" y="0"/>
                      <a:pt x="526" y="2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38425" y="2478575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3" y="69"/>
                    </a:moveTo>
                    <a:cubicBezTo>
                      <a:pt x="457" y="160"/>
                      <a:pt x="0" y="1553"/>
                      <a:pt x="457" y="1986"/>
                    </a:cubicBezTo>
                    <a:cubicBezTo>
                      <a:pt x="822" y="2351"/>
                      <a:pt x="1918" y="2192"/>
                      <a:pt x="2169" y="1530"/>
                    </a:cubicBezTo>
                    <a:cubicBezTo>
                      <a:pt x="2397" y="845"/>
                      <a:pt x="1598" y="0"/>
                      <a:pt x="1073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7405050" y="2425500"/>
                <a:ext cx="108450" cy="1752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7009" extrusionOk="0">
                    <a:moveTo>
                      <a:pt x="4018" y="1"/>
                    </a:moveTo>
                    <a:cubicBezTo>
                      <a:pt x="4337" y="1872"/>
                      <a:pt x="3926" y="3881"/>
                      <a:pt x="2968" y="5547"/>
                    </a:cubicBezTo>
                    <a:cubicBezTo>
                      <a:pt x="2899" y="5639"/>
                      <a:pt x="2762" y="5684"/>
                      <a:pt x="2671" y="5616"/>
                    </a:cubicBezTo>
                    <a:cubicBezTo>
                      <a:pt x="2260" y="4954"/>
                      <a:pt x="1553" y="4657"/>
                      <a:pt x="913" y="5228"/>
                    </a:cubicBezTo>
                    <a:cubicBezTo>
                      <a:pt x="320" y="5776"/>
                      <a:pt x="594" y="6711"/>
                      <a:pt x="1324" y="7008"/>
                    </a:cubicBezTo>
                    <a:cubicBezTo>
                      <a:pt x="434" y="6848"/>
                      <a:pt x="0" y="5684"/>
                      <a:pt x="662" y="4999"/>
                    </a:cubicBezTo>
                    <a:cubicBezTo>
                      <a:pt x="1279" y="4246"/>
                      <a:pt x="2557" y="4474"/>
                      <a:pt x="2968" y="5319"/>
                    </a:cubicBezTo>
                    <a:lnTo>
                      <a:pt x="2580" y="5319"/>
                    </a:lnTo>
                    <a:cubicBezTo>
                      <a:pt x="3493" y="3698"/>
                      <a:pt x="3972" y="1850"/>
                      <a:pt x="4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7415325" y="2558450"/>
                <a:ext cx="43950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964" extrusionOk="0">
                    <a:moveTo>
                      <a:pt x="1758" y="1667"/>
                    </a:moveTo>
                    <a:cubicBezTo>
                      <a:pt x="1119" y="1964"/>
                      <a:pt x="411" y="1690"/>
                      <a:pt x="183" y="1188"/>
                    </a:cubicBezTo>
                    <a:cubicBezTo>
                      <a:pt x="0" y="823"/>
                      <a:pt x="114" y="343"/>
                      <a:pt x="411" y="1"/>
                    </a:cubicBezTo>
                    <a:cubicBezTo>
                      <a:pt x="434" y="161"/>
                      <a:pt x="480" y="640"/>
                      <a:pt x="868" y="1097"/>
                    </a:cubicBezTo>
                    <a:cubicBezTo>
                      <a:pt x="1187" y="1485"/>
                      <a:pt x="1598" y="1622"/>
                      <a:pt x="1758" y="166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7878675" y="2111650"/>
                <a:ext cx="281925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542" extrusionOk="0">
                    <a:moveTo>
                      <a:pt x="9336" y="9542"/>
                    </a:moveTo>
                    <a:cubicBezTo>
                      <a:pt x="10546" y="9177"/>
                      <a:pt x="11276" y="7647"/>
                      <a:pt x="10637" y="6460"/>
                    </a:cubicBezTo>
                    <a:cubicBezTo>
                      <a:pt x="9952" y="5205"/>
                      <a:pt x="8172" y="4931"/>
                      <a:pt x="7053" y="5753"/>
                    </a:cubicBezTo>
                    <a:lnTo>
                      <a:pt x="7670" y="6232"/>
                    </a:lnTo>
                    <a:cubicBezTo>
                      <a:pt x="9016" y="3128"/>
                      <a:pt x="5113" y="1"/>
                      <a:pt x="3013" y="3242"/>
                    </a:cubicBezTo>
                    <a:lnTo>
                      <a:pt x="3675" y="3425"/>
                    </a:lnTo>
                    <a:cubicBezTo>
                      <a:pt x="3653" y="2945"/>
                      <a:pt x="3470" y="2489"/>
                      <a:pt x="3150" y="2124"/>
                    </a:cubicBezTo>
                    <a:cubicBezTo>
                      <a:pt x="2237" y="982"/>
                      <a:pt x="297" y="1484"/>
                      <a:pt x="0" y="2877"/>
                    </a:cubicBezTo>
                    <a:cubicBezTo>
                      <a:pt x="777" y="1370"/>
                      <a:pt x="2991" y="1644"/>
                      <a:pt x="2968" y="3447"/>
                    </a:cubicBezTo>
                    <a:cubicBezTo>
                      <a:pt x="2945" y="3767"/>
                      <a:pt x="3401" y="3927"/>
                      <a:pt x="3584" y="3653"/>
                    </a:cubicBezTo>
                    <a:cubicBezTo>
                      <a:pt x="5250" y="1348"/>
                      <a:pt x="7784" y="3744"/>
                      <a:pt x="6894" y="5958"/>
                    </a:cubicBezTo>
                    <a:cubicBezTo>
                      <a:pt x="6734" y="6323"/>
                      <a:pt x="7236" y="6666"/>
                      <a:pt x="7533" y="6415"/>
                    </a:cubicBezTo>
                    <a:cubicBezTo>
                      <a:pt x="8286" y="5798"/>
                      <a:pt x="9587" y="5935"/>
                      <a:pt x="10158" y="6757"/>
                    </a:cubicBezTo>
                    <a:cubicBezTo>
                      <a:pt x="10774" y="7647"/>
                      <a:pt x="10295" y="8994"/>
                      <a:pt x="9336" y="954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8089800" y="25270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1"/>
                      <a:pt x="663" y="46"/>
                    </a:cubicBezTo>
                    <a:cubicBezTo>
                      <a:pt x="1233" y="115"/>
                      <a:pt x="1119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8041300" y="24243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7"/>
                      <a:pt x="92" y="0"/>
                      <a:pt x="663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8130325" y="24763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79"/>
                    </a:moveTo>
                    <a:cubicBezTo>
                      <a:pt x="0" y="434"/>
                      <a:pt x="46" y="0"/>
                      <a:pt x="343" y="46"/>
                    </a:cubicBezTo>
                    <a:cubicBezTo>
                      <a:pt x="617" y="69"/>
                      <a:pt x="571" y="502"/>
                      <a:pt x="297" y="4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8031600" y="249112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1" y="434"/>
                      <a:pt x="69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7439850" y="1914800"/>
                <a:ext cx="273925" cy="158075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6323" extrusionOk="0">
                    <a:moveTo>
                      <a:pt x="10957" y="2488"/>
                    </a:moveTo>
                    <a:cubicBezTo>
                      <a:pt x="9816" y="0"/>
                      <a:pt x="6415" y="685"/>
                      <a:pt x="6438" y="3492"/>
                    </a:cubicBezTo>
                    <a:lnTo>
                      <a:pt x="7259" y="3287"/>
                    </a:lnTo>
                    <a:cubicBezTo>
                      <a:pt x="6186" y="1096"/>
                      <a:pt x="3128" y="1187"/>
                      <a:pt x="2375" y="3561"/>
                    </a:cubicBezTo>
                    <a:lnTo>
                      <a:pt x="2694" y="3333"/>
                    </a:lnTo>
                    <a:cubicBezTo>
                      <a:pt x="1233" y="3401"/>
                      <a:pt x="1" y="4930"/>
                      <a:pt x="457" y="6323"/>
                    </a:cubicBezTo>
                    <a:cubicBezTo>
                      <a:pt x="480" y="5706"/>
                      <a:pt x="708" y="5067"/>
                      <a:pt x="1142" y="4634"/>
                    </a:cubicBezTo>
                    <a:cubicBezTo>
                      <a:pt x="1553" y="4246"/>
                      <a:pt x="2169" y="4017"/>
                      <a:pt x="2717" y="4040"/>
                    </a:cubicBezTo>
                    <a:cubicBezTo>
                      <a:pt x="2854" y="4040"/>
                      <a:pt x="2945" y="3972"/>
                      <a:pt x="3014" y="3858"/>
                    </a:cubicBezTo>
                    <a:cubicBezTo>
                      <a:pt x="3676" y="2214"/>
                      <a:pt x="5684" y="2146"/>
                      <a:pt x="6506" y="3698"/>
                    </a:cubicBezTo>
                    <a:cubicBezTo>
                      <a:pt x="6620" y="3903"/>
                      <a:pt x="6871" y="3995"/>
                      <a:pt x="7077" y="3880"/>
                    </a:cubicBezTo>
                    <a:cubicBezTo>
                      <a:pt x="7236" y="3789"/>
                      <a:pt x="7305" y="3629"/>
                      <a:pt x="7305" y="3470"/>
                    </a:cubicBezTo>
                    <a:cubicBezTo>
                      <a:pt x="7191" y="1187"/>
                      <a:pt x="9724" y="936"/>
                      <a:pt x="10957" y="2488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7644150" y="2006100"/>
                <a:ext cx="308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5" extrusionOk="0">
                    <a:moveTo>
                      <a:pt x="571" y="936"/>
                    </a:moveTo>
                    <a:cubicBezTo>
                      <a:pt x="0" y="868"/>
                      <a:pt x="92" y="0"/>
                      <a:pt x="662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7590500" y="204832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7558550" y="2028350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0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7712050" y="20175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1"/>
                      <a:pt x="320" y="23"/>
                    </a:cubicBezTo>
                    <a:cubicBezTo>
                      <a:pt x="617" y="69"/>
                      <a:pt x="548" y="503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7684650" y="2044325"/>
                <a:ext cx="15450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03" extrusionOk="0">
                    <a:moveTo>
                      <a:pt x="275" y="480"/>
                    </a:moveTo>
                    <a:cubicBezTo>
                      <a:pt x="1" y="434"/>
                      <a:pt x="47" y="0"/>
                      <a:pt x="320" y="46"/>
                    </a:cubicBezTo>
                    <a:cubicBezTo>
                      <a:pt x="617" y="69"/>
                      <a:pt x="549" y="503"/>
                      <a:pt x="27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7975100" y="2559025"/>
                <a:ext cx="187200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9223" extrusionOk="0">
                    <a:moveTo>
                      <a:pt x="7214" y="3174"/>
                    </a:moveTo>
                    <a:cubicBezTo>
                      <a:pt x="7168" y="2922"/>
                      <a:pt x="6803" y="686"/>
                      <a:pt x="5023" y="138"/>
                    </a:cubicBezTo>
                    <a:cubicBezTo>
                      <a:pt x="4771" y="46"/>
                      <a:pt x="4498" y="1"/>
                      <a:pt x="4224" y="1"/>
                    </a:cubicBezTo>
                    <a:cubicBezTo>
                      <a:pt x="2923" y="1"/>
                      <a:pt x="1507" y="868"/>
                      <a:pt x="754" y="2420"/>
                    </a:cubicBezTo>
                    <a:lnTo>
                      <a:pt x="1393" y="6255"/>
                    </a:lnTo>
                    <a:cubicBezTo>
                      <a:pt x="914" y="6803"/>
                      <a:pt x="457" y="7351"/>
                      <a:pt x="1" y="7898"/>
                    </a:cubicBezTo>
                    <a:cubicBezTo>
                      <a:pt x="92" y="7944"/>
                      <a:pt x="2626" y="9222"/>
                      <a:pt x="4977" y="7761"/>
                    </a:cubicBezTo>
                    <a:cubicBezTo>
                      <a:pt x="6461" y="6826"/>
                      <a:pt x="7488" y="5022"/>
                      <a:pt x="7214" y="3174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8011625" y="2602975"/>
                <a:ext cx="1135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680" extrusionOk="0">
                    <a:moveTo>
                      <a:pt x="4475" y="2123"/>
                    </a:moveTo>
                    <a:cubicBezTo>
                      <a:pt x="4429" y="1393"/>
                      <a:pt x="3858" y="662"/>
                      <a:pt x="3151" y="388"/>
                    </a:cubicBezTo>
                    <a:cubicBezTo>
                      <a:pt x="2078" y="0"/>
                      <a:pt x="640" y="617"/>
                      <a:pt x="1" y="2032"/>
                    </a:cubicBezTo>
                    <a:cubicBezTo>
                      <a:pt x="686" y="1804"/>
                      <a:pt x="1416" y="2077"/>
                      <a:pt x="1804" y="2671"/>
                    </a:cubicBezTo>
                    <a:cubicBezTo>
                      <a:pt x="2215" y="3287"/>
                      <a:pt x="2078" y="4155"/>
                      <a:pt x="1507" y="4680"/>
                    </a:cubicBezTo>
                    <a:cubicBezTo>
                      <a:pt x="3333" y="4588"/>
                      <a:pt x="4543" y="3287"/>
                      <a:pt x="4475" y="212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8006500" y="2588125"/>
                <a:ext cx="1238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388" extrusionOk="0">
                    <a:moveTo>
                      <a:pt x="4953" y="3333"/>
                    </a:moveTo>
                    <a:cubicBezTo>
                      <a:pt x="4565" y="663"/>
                      <a:pt x="1370" y="366"/>
                      <a:pt x="320" y="2786"/>
                    </a:cubicBezTo>
                    <a:lnTo>
                      <a:pt x="137" y="2580"/>
                    </a:lnTo>
                    <a:cubicBezTo>
                      <a:pt x="1872" y="2032"/>
                      <a:pt x="3105" y="4246"/>
                      <a:pt x="1689" y="5388"/>
                    </a:cubicBezTo>
                    <a:cubicBezTo>
                      <a:pt x="2785" y="4246"/>
                      <a:pt x="1758" y="2398"/>
                      <a:pt x="229" y="2877"/>
                    </a:cubicBezTo>
                    <a:cubicBezTo>
                      <a:pt x="114" y="2923"/>
                      <a:pt x="0" y="2786"/>
                      <a:pt x="46" y="2671"/>
                    </a:cubicBezTo>
                    <a:cubicBezTo>
                      <a:pt x="1073" y="1"/>
                      <a:pt x="4885" y="320"/>
                      <a:pt x="4953" y="333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7842725" y="1918775"/>
                <a:ext cx="17520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3380" extrusionOk="0">
                    <a:moveTo>
                      <a:pt x="6802" y="3379"/>
                    </a:moveTo>
                    <a:cubicBezTo>
                      <a:pt x="7008" y="1895"/>
                      <a:pt x="5205" y="845"/>
                      <a:pt x="3926" y="1576"/>
                    </a:cubicBezTo>
                    <a:cubicBezTo>
                      <a:pt x="3493" y="1781"/>
                      <a:pt x="3128" y="2169"/>
                      <a:pt x="2922" y="2626"/>
                    </a:cubicBezTo>
                    <a:lnTo>
                      <a:pt x="3744" y="2717"/>
                    </a:lnTo>
                    <a:cubicBezTo>
                      <a:pt x="3561" y="1348"/>
                      <a:pt x="1827" y="1"/>
                      <a:pt x="594" y="1051"/>
                    </a:cubicBezTo>
                    <a:cubicBezTo>
                      <a:pt x="252" y="1370"/>
                      <a:pt x="69" y="1758"/>
                      <a:pt x="0" y="2169"/>
                    </a:cubicBezTo>
                    <a:cubicBezTo>
                      <a:pt x="252" y="1850"/>
                      <a:pt x="525" y="1553"/>
                      <a:pt x="845" y="1416"/>
                    </a:cubicBezTo>
                    <a:cubicBezTo>
                      <a:pt x="1827" y="960"/>
                      <a:pt x="2717" y="1987"/>
                      <a:pt x="2876" y="2900"/>
                    </a:cubicBezTo>
                    <a:cubicBezTo>
                      <a:pt x="2922" y="3128"/>
                      <a:pt x="3173" y="3288"/>
                      <a:pt x="3401" y="3242"/>
                    </a:cubicBezTo>
                    <a:cubicBezTo>
                      <a:pt x="3561" y="3219"/>
                      <a:pt x="3675" y="3105"/>
                      <a:pt x="3721" y="2991"/>
                    </a:cubicBezTo>
                    <a:cubicBezTo>
                      <a:pt x="3858" y="2717"/>
                      <a:pt x="4063" y="2466"/>
                      <a:pt x="4337" y="2306"/>
                    </a:cubicBezTo>
                    <a:cubicBezTo>
                      <a:pt x="5250" y="1736"/>
                      <a:pt x="6414" y="2261"/>
                      <a:pt x="6802" y="33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7884950" y="2019775"/>
                <a:ext cx="308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6" extrusionOk="0">
                    <a:moveTo>
                      <a:pt x="571" y="937"/>
                    </a:moveTo>
                    <a:cubicBezTo>
                      <a:pt x="1" y="868"/>
                      <a:pt x="115" y="1"/>
                      <a:pt x="662" y="69"/>
                    </a:cubicBezTo>
                    <a:cubicBezTo>
                      <a:pt x="1233" y="138"/>
                      <a:pt x="1142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7833600" y="1993525"/>
                <a:ext cx="308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6" extrusionOk="0">
                    <a:moveTo>
                      <a:pt x="571" y="937"/>
                    </a:moveTo>
                    <a:cubicBezTo>
                      <a:pt x="0" y="868"/>
                      <a:pt x="92" y="1"/>
                      <a:pt x="662" y="69"/>
                    </a:cubicBezTo>
                    <a:cubicBezTo>
                      <a:pt x="1233" y="138"/>
                      <a:pt x="1119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7958575" y="2015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0"/>
                      <a:pt x="342" y="23"/>
                    </a:cubicBezTo>
                    <a:cubicBezTo>
                      <a:pt x="616" y="69"/>
                      <a:pt x="571" y="502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7924900" y="192277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46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7892375" y="1906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69" y="1"/>
                      <a:pt x="343" y="46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8242175" y="1856575"/>
                <a:ext cx="122125" cy="17465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6986" extrusionOk="0">
                    <a:moveTo>
                      <a:pt x="0" y="982"/>
                    </a:moveTo>
                    <a:cubicBezTo>
                      <a:pt x="1872" y="1"/>
                      <a:pt x="3835" y="2238"/>
                      <a:pt x="1803" y="3493"/>
                    </a:cubicBezTo>
                    <a:cubicBezTo>
                      <a:pt x="1575" y="3607"/>
                      <a:pt x="1484" y="3881"/>
                      <a:pt x="1598" y="4109"/>
                    </a:cubicBezTo>
                    <a:cubicBezTo>
                      <a:pt x="1712" y="4269"/>
                      <a:pt x="1895" y="4361"/>
                      <a:pt x="2077" y="4315"/>
                    </a:cubicBezTo>
                    <a:cubicBezTo>
                      <a:pt x="2671" y="4201"/>
                      <a:pt x="3356" y="4498"/>
                      <a:pt x="3584" y="5091"/>
                    </a:cubicBezTo>
                    <a:cubicBezTo>
                      <a:pt x="3858" y="5753"/>
                      <a:pt x="3538" y="6552"/>
                      <a:pt x="2945" y="6985"/>
                    </a:cubicBezTo>
                    <a:cubicBezTo>
                      <a:pt x="3333" y="6894"/>
                      <a:pt x="3721" y="6643"/>
                      <a:pt x="3949" y="6255"/>
                    </a:cubicBezTo>
                    <a:cubicBezTo>
                      <a:pt x="4885" y="4886"/>
                      <a:pt x="3492" y="3174"/>
                      <a:pt x="1940" y="3448"/>
                    </a:cubicBezTo>
                    <a:lnTo>
                      <a:pt x="2214" y="4269"/>
                    </a:lnTo>
                    <a:cubicBezTo>
                      <a:pt x="3378" y="3767"/>
                      <a:pt x="3972" y="2078"/>
                      <a:pt x="3059" y="1074"/>
                    </a:cubicBezTo>
                    <a:cubicBezTo>
                      <a:pt x="2306" y="138"/>
                      <a:pt x="753" y="69"/>
                      <a:pt x="0" y="98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8165125" y="1830325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708" y="960"/>
                    </a:moveTo>
                    <a:cubicBezTo>
                      <a:pt x="138" y="1051"/>
                      <a:pt x="1" y="184"/>
                      <a:pt x="571" y="92"/>
                    </a:cubicBezTo>
                    <a:cubicBezTo>
                      <a:pt x="1119" y="1"/>
                      <a:pt x="1256" y="868"/>
                      <a:pt x="708" y="96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8183975" y="1900525"/>
                <a:ext cx="319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92"/>
                    </a:cubicBezTo>
                    <a:cubicBezTo>
                      <a:pt x="1141" y="0"/>
                      <a:pt x="1278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8126900" y="1885125"/>
                <a:ext cx="314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69"/>
                    </a:cubicBezTo>
                    <a:cubicBezTo>
                      <a:pt x="1119" y="0"/>
                      <a:pt x="1256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8217625" y="1970150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685" y="959"/>
                    </a:moveTo>
                    <a:cubicBezTo>
                      <a:pt x="138" y="1050"/>
                      <a:pt x="1" y="183"/>
                      <a:pt x="549" y="91"/>
                    </a:cubicBezTo>
                    <a:cubicBezTo>
                      <a:pt x="1119" y="0"/>
                      <a:pt x="1256" y="890"/>
                      <a:pt x="685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8314650" y="2003800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42" y="480"/>
                    </a:moveTo>
                    <a:cubicBezTo>
                      <a:pt x="68" y="526"/>
                      <a:pt x="0" y="69"/>
                      <a:pt x="274" y="46"/>
                    </a:cubicBezTo>
                    <a:cubicBezTo>
                      <a:pt x="571" y="1"/>
                      <a:pt x="639" y="435"/>
                      <a:pt x="342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8253000" y="1919925"/>
                <a:ext cx="154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26" extrusionOk="0">
                    <a:moveTo>
                      <a:pt x="343" y="480"/>
                    </a:moveTo>
                    <a:cubicBezTo>
                      <a:pt x="69" y="526"/>
                      <a:pt x="1" y="92"/>
                      <a:pt x="275" y="46"/>
                    </a:cubicBezTo>
                    <a:cubicBezTo>
                      <a:pt x="549" y="1"/>
                      <a:pt x="617" y="434"/>
                      <a:pt x="343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8350600" y="1896525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65" y="480"/>
                    </a:moveTo>
                    <a:cubicBezTo>
                      <a:pt x="68" y="526"/>
                      <a:pt x="0" y="92"/>
                      <a:pt x="297" y="46"/>
                    </a:cubicBezTo>
                    <a:cubicBezTo>
                      <a:pt x="571" y="1"/>
                      <a:pt x="639" y="434"/>
                      <a:pt x="36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7322875" y="1813225"/>
                <a:ext cx="1052275" cy="856525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34261" extrusionOk="0">
                    <a:moveTo>
                      <a:pt x="1324" y="5592"/>
                    </a:moveTo>
                    <a:cubicBezTo>
                      <a:pt x="2238" y="4999"/>
                      <a:pt x="3470" y="5067"/>
                      <a:pt x="4360" y="5798"/>
                    </a:cubicBezTo>
                    <a:cubicBezTo>
                      <a:pt x="3995" y="4154"/>
                      <a:pt x="4999" y="2625"/>
                      <a:pt x="6392" y="2328"/>
                    </a:cubicBezTo>
                    <a:cubicBezTo>
                      <a:pt x="7510" y="2077"/>
                      <a:pt x="8743" y="2671"/>
                      <a:pt x="9359" y="3789"/>
                    </a:cubicBezTo>
                    <a:cubicBezTo>
                      <a:pt x="9450" y="3607"/>
                      <a:pt x="10135" y="2214"/>
                      <a:pt x="11710" y="1803"/>
                    </a:cubicBezTo>
                    <a:cubicBezTo>
                      <a:pt x="12988" y="1484"/>
                      <a:pt x="14358" y="1918"/>
                      <a:pt x="15294" y="2967"/>
                    </a:cubicBezTo>
                    <a:cubicBezTo>
                      <a:pt x="15933" y="1461"/>
                      <a:pt x="17485" y="571"/>
                      <a:pt x="19105" y="731"/>
                    </a:cubicBezTo>
                    <a:cubicBezTo>
                      <a:pt x="20726" y="913"/>
                      <a:pt x="22073" y="2169"/>
                      <a:pt x="22369" y="3789"/>
                    </a:cubicBezTo>
                    <a:cubicBezTo>
                      <a:pt x="23488" y="2557"/>
                      <a:pt x="25223" y="2077"/>
                      <a:pt x="26706" y="2602"/>
                    </a:cubicBezTo>
                    <a:cubicBezTo>
                      <a:pt x="28464" y="3219"/>
                      <a:pt x="29605" y="5067"/>
                      <a:pt x="29354" y="7030"/>
                    </a:cubicBezTo>
                    <a:cubicBezTo>
                      <a:pt x="30860" y="6505"/>
                      <a:pt x="32435" y="7145"/>
                      <a:pt x="33075" y="8354"/>
                    </a:cubicBezTo>
                    <a:cubicBezTo>
                      <a:pt x="33531" y="9267"/>
                      <a:pt x="33417" y="10409"/>
                      <a:pt x="32801" y="11322"/>
                    </a:cubicBezTo>
                    <a:cubicBezTo>
                      <a:pt x="33143" y="11344"/>
                      <a:pt x="35859" y="11710"/>
                      <a:pt x="37388" y="14198"/>
                    </a:cubicBezTo>
                    <a:cubicBezTo>
                      <a:pt x="39169" y="17051"/>
                      <a:pt x="37731" y="20086"/>
                      <a:pt x="37640" y="20269"/>
                    </a:cubicBezTo>
                    <a:cubicBezTo>
                      <a:pt x="39237" y="20452"/>
                      <a:pt x="40584" y="21479"/>
                      <a:pt x="41063" y="22871"/>
                    </a:cubicBezTo>
                    <a:cubicBezTo>
                      <a:pt x="41680" y="24674"/>
                      <a:pt x="40721" y="26888"/>
                      <a:pt x="38690" y="27847"/>
                    </a:cubicBezTo>
                    <a:cubicBezTo>
                      <a:pt x="40356" y="28646"/>
                      <a:pt x="41155" y="30426"/>
                      <a:pt x="40721" y="31956"/>
                    </a:cubicBezTo>
                    <a:cubicBezTo>
                      <a:pt x="40196" y="33713"/>
                      <a:pt x="38279" y="34238"/>
                      <a:pt x="38187" y="34261"/>
                    </a:cubicBezTo>
                    <a:lnTo>
                      <a:pt x="38187" y="34261"/>
                    </a:lnTo>
                    <a:cubicBezTo>
                      <a:pt x="38370" y="34238"/>
                      <a:pt x="38530" y="34238"/>
                      <a:pt x="38690" y="34238"/>
                    </a:cubicBezTo>
                    <a:cubicBezTo>
                      <a:pt x="40082" y="34078"/>
                      <a:pt x="41269" y="33051"/>
                      <a:pt x="41566" y="31659"/>
                    </a:cubicBezTo>
                    <a:cubicBezTo>
                      <a:pt x="41908" y="30084"/>
                      <a:pt x="41041" y="28440"/>
                      <a:pt x="39511" y="27870"/>
                    </a:cubicBezTo>
                    <a:cubicBezTo>
                      <a:pt x="41177" y="26934"/>
                      <a:pt x="42090" y="25040"/>
                      <a:pt x="41748" y="23191"/>
                    </a:cubicBezTo>
                    <a:cubicBezTo>
                      <a:pt x="41451" y="21479"/>
                      <a:pt x="40105" y="20064"/>
                      <a:pt x="38370" y="19653"/>
                    </a:cubicBezTo>
                    <a:cubicBezTo>
                      <a:pt x="38575" y="19059"/>
                      <a:pt x="39146" y="17165"/>
                      <a:pt x="38347" y="15042"/>
                    </a:cubicBezTo>
                    <a:cubicBezTo>
                      <a:pt x="37137" y="11824"/>
                      <a:pt x="33851" y="10934"/>
                      <a:pt x="33508" y="10842"/>
                    </a:cubicBezTo>
                    <a:cubicBezTo>
                      <a:pt x="34102" y="9769"/>
                      <a:pt x="34010" y="8446"/>
                      <a:pt x="33257" y="7510"/>
                    </a:cubicBezTo>
                    <a:cubicBezTo>
                      <a:pt x="32550" y="6597"/>
                      <a:pt x="31363" y="6186"/>
                      <a:pt x="30244" y="6414"/>
                    </a:cubicBezTo>
                    <a:cubicBezTo>
                      <a:pt x="29902" y="3789"/>
                      <a:pt x="28053" y="1849"/>
                      <a:pt x="25953" y="1644"/>
                    </a:cubicBezTo>
                    <a:cubicBezTo>
                      <a:pt x="24173" y="1461"/>
                      <a:pt x="22826" y="2557"/>
                      <a:pt x="22506" y="2853"/>
                    </a:cubicBezTo>
                    <a:cubicBezTo>
                      <a:pt x="21913" y="1119"/>
                      <a:pt x="20361" y="0"/>
                      <a:pt x="18763" y="0"/>
                    </a:cubicBezTo>
                    <a:cubicBezTo>
                      <a:pt x="18649" y="0"/>
                      <a:pt x="18512" y="0"/>
                      <a:pt x="18375" y="23"/>
                    </a:cubicBezTo>
                    <a:cubicBezTo>
                      <a:pt x="16480" y="251"/>
                      <a:pt x="15545" y="2032"/>
                      <a:pt x="15476" y="2191"/>
                    </a:cubicBezTo>
                    <a:cubicBezTo>
                      <a:pt x="15408" y="2100"/>
                      <a:pt x="14015" y="571"/>
                      <a:pt x="11984" y="959"/>
                    </a:cubicBezTo>
                    <a:cubicBezTo>
                      <a:pt x="10158" y="1324"/>
                      <a:pt x="9382" y="2922"/>
                      <a:pt x="9313" y="3082"/>
                    </a:cubicBezTo>
                    <a:cubicBezTo>
                      <a:pt x="8537" y="1826"/>
                      <a:pt x="7008" y="1324"/>
                      <a:pt x="5730" y="1849"/>
                    </a:cubicBezTo>
                    <a:cubicBezTo>
                      <a:pt x="4611" y="2328"/>
                      <a:pt x="3904" y="3515"/>
                      <a:pt x="4018" y="4794"/>
                    </a:cubicBezTo>
                    <a:cubicBezTo>
                      <a:pt x="2671" y="4040"/>
                      <a:pt x="1096" y="4405"/>
                      <a:pt x="389" y="5410"/>
                    </a:cubicBezTo>
                    <a:cubicBezTo>
                      <a:pt x="115" y="5798"/>
                      <a:pt x="23" y="6232"/>
                      <a:pt x="1" y="6620"/>
                    </a:cubicBezTo>
                    <a:cubicBezTo>
                      <a:pt x="69" y="7076"/>
                      <a:pt x="160" y="7533"/>
                      <a:pt x="252" y="7989"/>
                    </a:cubicBezTo>
                    <a:cubicBezTo>
                      <a:pt x="138" y="7030"/>
                      <a:pt x="548" y="6117"/>
                      <a:pt x="1324" y="559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7173375" y="2688575"/>
                <a:ext cx="861675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34467" h="12098" extrusionOk="0">
                    <a:moveTo>
                      <a:pt x="22141" y="10933"/>
                    </a:moveTo>
                    <a:cubicBezTo>
                      <a:pt x="15499" y="12098"/>
                      <a:pt x="10386" y="9290"/>
                      <a:pt x="8332" y="8126"/>
                    </a:cubicBezTo>
                    <a:cubicBezTo>
                      <a:pt x="3881" y="5592"/>
                      <a:pt x="1301" y="2123"/>
                      <a:pt x="0" y="0"/>
                    </a:cubicBezTo>
                    <a:cubicBezTo>
                      <a:pt x="434" y="1803"/>
                      <a:pt x="1301" y="3196"/>
                      <a:pt x="1689" y="3835"/>
                    </a:cubicBezTo>
                    <a:cubicBezTo>
                      <a:pt x="4086" y="7692"/>
                      <a:pt x="7875" y="9153"/>
                      <a:pt x="10637" y="10226"/>
                    </a:cubicBezTo>
                    <a:cubicBezTo>
                      <a:pt x="13787" y="11436"/>
                      <a:pt x="16663" y="11687"/>
                      <a:pt x="17370" y="11732"/>
                    </a:cubicBezTo>
                    <a:cubicBezTo>
                      <a:pt x="17553" y="11755"/>
                      <a:pt x="18192" y="11801"/>
                      <a:pt x="18945" y="11801"/>
                    </a:cubicBezTo>
                    <a:cubicBezTo>
                      <a:pt x="19311" y="11801"/>
                      <a:pt x="24081" y="11915"/>
                      <a:pt x="27619" y="10157"/>
                    </a:cubicBezTo>
                    <a:cubicBezTo>
                      <a:pt x="31066" y="8423"/>
                      <a:pt x="33188" y="5638"/>
                      <a:pt x="34467" y="3287"/>
                    </a:cubicBezTo>
                    <a:cubicBezTo>
                      <a:pt x="33120" y="4999"/>
                      <a:pt x="28966" y="9747"/>
                      <a:pt x="22141" y="1093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7417025" y="2633225"/>
                <a:ext cx="1849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3287" extrusionOk="0">
                    <a:moveTo>
                      <a:pt x="115" y="1141"/>
                    </a:moveTo>
                    <a:cubicBezTo>
                      <a:pt x="252" y="1803"/>
                      <a:pt x="800" y="2146"/>
                      <a:pt x="1233" y="2420"/>
                    </a:cubicBezTo>
                    <a:cubicBezTo>
                      <a:pt x="2603" y="3287"/>
                      <a:pt x="4109" y="3127"/>
                      <a:pt x="4703" y="3059"/>
                    </a:cubicBezTo>
                    <a:cubicBezTo>
                      <a:pt x="5890" y="2922"/>
                      <a:pt x="6803" y="2488"/>
                      <a:pt x="7396" y="2123"/>
                    </a:cubicBezTo>
                    <a:cubicBezTo>
                      <a:pt x="7191" y="1917"/>
                      <a:pt x="6963" y="1758"/>
                      <a:pt x="6711" y="1644"/>
                    </a:cubicBezTo>
                    <a:cubicBezTo>
                      <a:pt x="5228" y="959"/>
                      <a:pt x="4246" y="2397"/>
                      <a:pt x="2557" y="1849"/>
                    </a:cubicBezTo>
                    <a:cubicBezTo>
                      <a:pt x="1279" y="1438"/>
                      <a:pt x="982" y="365"/>
                      <a:pt x="252" y="0"/>
                    </a:cubicBezTo>
                    <a:cubicBezTo>
                      <a:pt x="115" y="274"/>
                      <a:pt x="1" y="685"/>
                      <a:pt x="115" y="1141"/>
                    </a:cubicBezTo>
                    <a:close/>
                  </a:path>
                </a:pathLst>
              </a:custGeom>
              <a:solidFill>
                <a:srgbClr val="F9D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7374800" y="2741075"/>
                <a:ext cx="172925" cy="884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3538" extrusionOk="0">
                    <a:moveTo>
                      <a:pt x="3676" y="274"/>
                    </a:moveTo>
                    <a:cubicBezTo>
                      <a:pt x="2466" y="0"/>
                      <a:pt x="1393" y="342"/>
                      <a:pt x="1142" y="411"/>
                    </a:cubicBezTo>
                    <a:cubicBezTo>
                      <a:pt x="685" y="571"/>
                      <a:pt x="297" y="776"/>
                      <a:pt x="1" y="982"/>
                    </a:cubicBezTo>
                    <a:cubicBezTo>
                      <a:pt x="389" y="1507"/>
                      <a:pt x="845" y="1986"/>
                      <a:pt x="1302" y="2328"/>
                    </a:cubicBezTo>
                    <a:cubicBezTo>
                      <a:pt x="2877" y="3538"/>
                      <a:pt x="4657" y="3470"/>
                      <a:pt x="5273" y="3424"/>
                    </a:cubicBezTo>
                    <a:cubicBezTo>
                      <a:pt x="5547" y="3401"/>
                      <a:pt x="6186" y="3333"/>
                      <a:pt x="6917" y="3036"/>
                    </a:cubicBezTo>
                    <a:cubicBezTo>
                      <a:pt x="6574" y="2305"/>
                      <a:pt x="5547" y="685"/>
                      <a:pt x="3676" y="274"/>
                    </a:cubicBezTo>
                    <a:close/>
                  </a:path>
                </a:pathLst>
              </a:custGeom>
              <a:solidFill>
                <a:srgbClr val="E33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7514050" y="3341950"/>
                <a:ext cx="114700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890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420" y="2237"/>
                      <a:pt x="4588" y="5752"/>
                      <a:pt x="2899" y="8902"/>
                    </a:cubicBezTo>
                    <a:cubicBezTo>
                      <a:pt x="2922" y="8902"/>
                      <a:pt x="2922" y="8902"/>
                      <a:pt x="2922" y="8902"/>
                    </a:cubicBezTo>
                    <a:cubicBezTo>
                      <a:pt x="3104" y="8628"/>
                      <a:pt x="3241" y="8331"/>
                      <a:pt x="3355" y="8035"/>
                    </a:cubicBezTo>
                    <a:cubicBezTo>
                      <a:pt x="4451" y="4953"/>
                      <a:pt x="2351" y="1917"/>
                      <a:pt x="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7460400" y="3393300"/>
                <a:ext cx="71350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5935" extrusionOk="0">
                    <a:moveTo>
                      <a:pt x="2671" y="3082"/>
                    </a:moveTo>
                    <a:cubicBezTo>
                      <a:pt x="2420" y="1416"/>
                      <a:pt x="1484" y="366"/>
                      <a:pt x="1142" y="0"/>
                    </a:cubicBezTo>
                    <a:lnTo>
                      <a:pt x="1" y="183"/>
                    </a:lnTo>
                    <a:cubicBezTo>
                      <a:pt x="868" y="845"/>
                      <a:pt x="1416" y="1849"/>
                      <a:pt x="1461" y="2945"/>
                    </a:cubicBezTo>
                    <a:cubicBezTo>
                      <a:pt x="1530" y="4474"/>
                      <a:pt x="571" y="5524"/>
                      <a:pt x="137" y="5935"/>
                    </a:cubicBezTo>
                    <a:cubicBezTo>
                      <a:pt x="845" y="5912"/>
                      <a:pt x="1575" y="5889"/>
                      <a:pt x="2374" y="5844"/>
                    </a:cubicBezTo>
                    <a:cubicBezTo>
                      <a:pt x="2557" y="5341"/>
                      <a:pt x="2854" y="4337"/>
                      <a:pt x="2671" y="308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7246425" y="3425250"/>
                <a:ext cx="645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005" extrusionOk="0">
                    <a:moveTo>
                      <a:pt x="2579" y="936"/>
                    </a:moveTo>
                    <a:cubicBezTo>
                      <a:pt x="1666" y="754"/>
                      <a:pt x="822" y="457"/>
                      <a:pt x="0" y="1"/>
                    </a:cubicBezTo>
                    <a:cubicBezTo>
                      <a:pt x="69" y="69"/>
                      <a:pt x="137" y="138"/>
                      <a:pt x="228" y="206"/>
                    </a:cubicBezTo>
                    <a:cubicBezTo>
                      <a:pt x="205" y="206"/>
                      <a:pt x="183" y="206"/>
                      <a:pt x="183" y="229"/>
                    </a:cubicBezTo>
                    <a:cubicBezTo>
                      <a:pt x="867" y="731"/>
                      <a:pt x="1735" y="1005"/>
                      <a:pt x="2579" y="9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7246975" y="3459500"/>
                <a:ext cx="576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845" extrusionOk="0">
                    <a:moveTo>
                      <a:pt x="2306" y="799"/>
                    </a:moveTo>
                    <a:cubicBezTo>
                      <a:pt x="1485" y="639"/>
                      <a:pt x="731" y="365"/>
                      <a:pt x="1" y="0"/>
                    </a:cubicBezTo>
                    <a:cubicBezTo>
                      <a:pt x="92" y="91"/>
                      <a:pt x="183" y="206"/>
                      <a:pt x="298" y="297"/>
                    </a:cubicBezTo>
                    <a:cubicBezTo>
                      <a:pt x="275" y="297"/>
                      <a:pt x="252" y="274"/>
                      <a:pt x="206" y="274"/>
                    </a:cubicBezTo>
                    <a:cubicBezTo>
                      <a:pt x="845" y="662"/>
                      <a:pt x="1576" y="845"/>
                      <a:pt x="2306" y="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3" name="Google Shape;2683;p40"/>
            <p:cNvGrpSpPr/>
            <p:nvPr/>
          </p:nvGrpSpPr>
          <p:grpSpPr>
            <a:xfrm>
              <a:off x="708077" y="1995024"/>
              <a:ext cx="1215367" cy="2064392"/>
              <a:chOff x="896725" y="2043175"/>
              <a:chExt cx="1085925" cy="1844525"/>
            </a:xfrm>
          </p:grpSpPr>
          <p:sp>
            <p:nvSpPr>
              <p:cNvPr id="2684" name="Google Shape;2684;p40"/>
              <p:cNvSpPr/>
              <p:nvPr/>
            </p:nvSpPr>
            <p:spPr>
              <a:xfrm>
                <a:off x="1475900" y="3146775"/>
                <a:ext cx="179200" cy="1280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5122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549" y="4497"/>
                    </a:lnTo>
                    <a:cubicBezTo>
                      <a:pt x="1336" y="4779"/>
                      <a:pt x="2569" y="5121"/>
                      <a:pt x="4071" y="5121"/>
                    </a:cubicBezTo>
                    <a:cubicBezTo>
                      <a:pt x="4399" y="5121"/>
                      <a:pt x="4739" y="5105"/>
                      <a:pt x="5091" y="5068"/>
                    </a:cubicBezTo>
                    <a:cubicBezTo>
                      <a:pt x="5890" y="4977"/>
                      <a:pt x="6597" y="4794"/>
                      <a:pt x="7168" y="4612"/>
                    </a:cubicBezTo>
                    <a:cubicBezTo>
                      <a:pt x="7168" y="3082"/>
                      <a:pt x="7145" y="1530"/>
                      <a:pt x="7145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1475900" y="3146775"/>
                <a:ext cx="17920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570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252" y="3174"/>
                    </a:lnTo>
                    <a:cubicBezTo>
                      <a:pt x="1049" y="3397"/>
                      <a:pt x="1984" y="3570"/>
                      <a:pt x="3020" y="3570"/>
                    </a:cubicBezTo>
                    <a:cubicBezTo>
                      <a:pt x="3673" y="3570"/>
                      <a:pt x="4367" y="3501"/>
                      <a:pt x="5091" y="3333"/>
                    </a:cubicBezTo>
                    <a:cubicBezTo>
                      <a:pt x="5890" y="3174"/>
                      <a:pt x="6574" y="2900"/>
                      <a:pt x="7168" y="2626"/>
                    </a:cubicBezTo>
                    <a:cubicBezTo>
                      <a:pt x="7145" y="1736"/>
                      <a:pt x="7145" y="868"/>
                      <a:pt x="714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>
                <a:off x="972600" y="2248600"/>
                <a:ext cx="1010050" cy="954425"/>
              </a:xfrm>
              <a:custGeom>
                <a:avLst/>
                <a:gdLst/>
                <a:ahLst/>
                <a:cxnLst/>
                <a:rect l="l" t="t" r="r" b="b"/>
                <a:pathLst>
                  <a:path w="40402" h="38177" extrusionOk="0">
                    <a:moveTo>
                      <a:pt x="20087" y="1"/>
                    </a:moveTo>
                    <a:cubicBezTo>
                      <a:pt x="18170" y="1"/>
                      <a:pt x="15933" y="298"/>
                      <a:pt x="13605" y="1233"/>
                    </a:cubicBezTo>
                    <a:cubicBezTo>
                      <a:pt x="13513" y="1279"/>
                      <a:pt x="13376" y="1325"/>
                      <a:pt x="13217" y="1393"/>
                    </a:cubicBezTo>
                    <a:cubicBezTo>
                      <a:pt x="8515" y="3425"/>
                      <a:pt x="5981" y="7100"/>
                      <a:pt x="5182" y="8286"/>
                    </a:cubicBezTo>
                    <a:cubicBezTo>
                      <a:pt x="4246" y="9656"/>
                      <a:pt x="1" y="16230"/>
                      <a:pt x="2078" y="24492"/>
                    </a:cubicBezTo>
                    <a:cubicBezTo>
                      <a:pt x="2603" y="26592"/>
                      <a:pt x="4497" y="32595"/>
                      <a:pt x="10181" y="35882"/>
                    </a:cubicBezTo>
                    <a:cubicBezTo>
                      <a:pt x="13582" y="37845"/>
                      <a:pt x="16960" y="38028"/>
                      <a:pt x="19128" y="38142"/>
                    </a:cubicBezTo>
                    <a:cubicBezTo>
                      <a:pt x="19485" y="38161"/>
                      <a:pt x="19913" y="38177"/>
                      <a:pt x="20405" y="38177"/>
                    </a:cubicBezTo>
                    <a:cubicBezTo>
                      <a:pt x="22210" y="38177"/>
                      <a:pt x="24861" y="37970"/>
                      <a:pt x="27893" y="37001"/>
                    </a:cubicBezTo>
                    <a:cubicBezTo>
                      <a:pt x="30861" y="36065"/>
                      <a:pt x="34901" y="34764"/>
                      <a:pt x="37640" y="30883"/>
                    </a:cubicBezTo>
                    <a:cubicBezTo>
                      <a:pt x="38370" y="29879"/>
                      <a:pt x="40402" y="26980"/>
                      <a:pt x="39991" y="23442"/>
                    </a:cubicBezTo>
                    <a:cubicBezTo>
                      <a:pt x="39717" y="21137"/>
                      <a:pt x="38484" y="18991"/>
                      <a:pt x="38051" y="18261"/>
                    </a:cubicBezTo>
                    <a:cubicBezTo>
                      <a:pt x="37229" y="16800"/>
                      <a:pt x="37024" y="16960"/>
                      <a:pt x="36407" y="15819"/>
                    </a:cubicBezTo>
                    <a:cubicBezTo>
                      <a:pt x="35038" y="13285"/>
                      <a:pt x="35745" y="12007"/>
                      <a:pt x="34878" y="9222"/>
                    </a:cubicBezTo>
                    <a:cubicBezTo>
                      <a:pt x="34718" y="8674"/>
                      <a:pt x="33851" y="6027"/>
                      <a:pt x="31545" y="3858"/>
                    </a:cubicBezTo>
                    <a:cubicBezTo>
                      <a:pt x="29605" y="2032"/>
                      <a:pt x="27528" y="1370"/>
                      <a:pt x="25953" y="914"/>
                    </a:cubicBezTo>
                    <a:cubicBezTo>
                      <a:pt x="24972" y="617"/>
                      <a:pt x="22826" y="1"/>
                      <a:pt x="20087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>
                <a:off x="1649950" y="2548200"/>
                <a:ext cx="196325" cy="192525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7701" extrusionOk="0">
                    <a:moveTo>
                      <a:pt x="2304" y="4494"/>
                    </a:moveTo>
                    <a:cubicBezTo>
                      <a:pt x="2590" y="4494"/>
                      <a:pt x="3042" y="4711"/>
                      <a:pt x="3059" y="4953"/>
                    </a:cubicBezTo>
                    <a:cubicBezTo>
                      <a:pt x="3059" y="5128"/>
                      <a:pt x="2808" y="5366"/>
                      <a:pt x="2546" y="5366"/>
                    </a:cubicBezTo>
                    <a:cubicBezTo>
                      <a:pt x="2535" y="5366"/>
                      <a:pt x="2523" y="5365"/>
                      <a:pt x="2511" y="5364"/>
                    </a:cubicBezTo>
                    <a:cubicBezTo>
                      <a:pt x="2123" y="5318"/>
                      <a:pt x="1986" y="4702"/>
                      <a:pt x="2100" y="4565"/>
                    </a:cubicBezTo>
                    <a:cubicBezTo>
                      <a:pt x="2139" y="4516"/>
                      <a:pt x="2213" y="4494"/>
                      <a:pt x="2304" y="4494"/>
                    </a:cubicBezTo>
                    <a:close/>
                    <a:moveTo>
                      <a:pt x="3698" y="0"/>
                    </a:moveTo>
                    <a:cubicBezTo>
                      <a:pt x="1598" y="137"/>
                      <a:pt x="0" y="1940"/>
                      <a:pt x="115" y="4063"/>
                    </a:cubicBezTo>
                    <a:cubicBezTo>
                      <a:pt x="246" y="6103"/>
                      <a:pt x="1917" y="7700"/>
                      <a:pt x="3910" y="7700"/>
                    </a:cubicBezTo>
                    <a:cubicBezTo>
                      <a:pt x="3991" y="7700"/>
                      <a:pt x="4073" y="7698"/>
                      <a:pt x="4155" y="7692"/>
                    </a:cubicBezTo>
                    <a:cubicBezTo>
                      <a:pt x="6255" y="7578"/>
                      <a:pt x="7852" y="5752"/>
                      <a:pt x="7715" y="3629"/>
                    </a:cubicBezTo>
                    <a:cubicBezTo>
                      <a:pt x="7601" y="1575"/>
                      <a:pt x="5935" y="0"/>
                      <a:pt x="3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>
                <a:off x="1672200" y="2553275"/>
                <a:ext cx="127850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650" extrusionOk="0">
                    <a:moveTo>
                      <a:pt x="2412" y="0"/>
                    </a:moveTo>
                    <a:cubicBezTo>
                      <a:pt x="2384" y="0"/>
                      <a:pt x="2357" y="1"/>
                      <a:pt x="2329" y="3"/>
                    </a:cubicBezTo>
                    <a:cubicBezTo>
                      <a:pt x="914" y="48"/>
                      <a:pt x="1" y="1943"/>
                      <a:pt x="92" y="3449"/>
                    </a:cubicBezTo>
                    <a:cubicBezTo>
                      <a:pt x="158" y="4910"/>
                      <a:pt x="1212" y="6650"/>
                      <a:pt x="2587" y="6650"/>
                    </a:cubicBezTo>
                    <a:cubicBezTo>
                      <a:pt x="2630" y="6650"/>
                      <a:pt x="2673" y="6648"/>
                      <a:pt x="2717" y="6645"/>
                    </a:cubicBezTo>
                    <a:cubicBezTo>
                      <a:pt x="3927" y="6553"/>
                      <a:pt x="5114" y="5070"/>
                      <a:pt x="4954" y="3175"/>
                    </a:cubicBezTo>
                    <a:lnTo>
                      <a:pt x="3082" y="2810"/>
                    </a:lnTo>
                    <a:cubicBezTo>
                      <a:pt x="3561" y="2376"/>
                      <a:pt x="4041" y="1943"/>
                      <a:pt x="4520" y="1532"/>
                    </a:cubicBezTo>
                    <a:cubicBezTo>
                      <a:pt x="4475" y="1443"/>
                      <a:pt x="3623" y="0"/>
                      <a:pt x="2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>
                <a:off x="1708150" y="2305675"/>
                <a:ext cx="272800" cy="699050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27962" extrusionOk="0">
                    <a:moveTo>
                      <a:pt x="3858" y="4040"/>
                    </a:moveTo>
                    <a:cubicBezTo>
                      <a:pt x="5547" y="6871"/>
                      <a:pt x="4794" y="8263"/>
                      <a:pt x="6049" y="12121"/>
                    </a:cubicBezTo>
                    <a:cubicBezTo>
                      <a:pt x="7624" y="16937"/>
                      <a:pt x="9633" y="17279"/>
                      <a:pt x="10135" y="20817"/>
                    </a:cubicBezTo>
                    <a:cubicBezTo>
                      <a:pt x="10546" y="23739"/>
                      <a:pt x="9542" y="26295"/>
                      <a:pt x="8651" y="27961"/>
                    </a:cubicBezTo>
                    <a:cubicBezTo>
                      <a:pt x="9542" y="26637"/>
                      <a:pt x="10911" y="24127"/>
                      <a:pt x="10569" y="21159"/>
                    </a:cubicBezTo>
                    <a:cubicBezTo>
                      <a:pt x="10295" y="18854"/>
                      <a:pt x="9062" y="16708"/>
                      <a:pt x="8629" y="15978"/>
                    </a:cubicBezTo>
                    <a:cubicBezTo>
                      <a:pt x="7807" y="14517"/>
                      <a:pt x="7602" y="14677"/>
                      <a:pt x="6985" y="13536"/>
                    </a:cubicBezTo>
                    <a:cubicBezTo>
                      <a:pt x="5616" y="11002"/>
                      <a:pt x="6323" y="9724"/>
                      <a:pt x="5456" y="6939"/>
                    </a:cubicBezTo>
                    <a:cubicBezTo>
                      <a:pt x="5296" y="6391"/>
                      <a:pt x="4429" y="3744"/>
                      <a:pt x="2123" y="1575"/>
                    </a:cubicBezTo>
                    <a:cubicBezTo>
                      <a:pt x="1416" y="913"/>
                      <a:pt x="708" y="411"/>
                      <a:pt x="1" y="0"/>
                    </a:cubicBezTo>
                    <a:cubicBezTo>
                      <a:pt x="1096" y="754"/>
                      <a:pt x="2671" y="2032"/>
                      <a:pt x="3858" y="404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>
                <a:off x="1699600" y="2660550"/>
                <a:ext cx="268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72" extrusionOk="0">
                    <a:moveTo>
                      <a:pt x="318" y="0"/>
                    </a:moveTo>
                    <a:cubicBezTo>
                      <a:pt x="227" y="0"/>
                      <a:pt x="153" y="22"/>
                      <a:pt x="114" y="71"/>
                    </a:cubicBezTo>
                    <a:cubicBezTo>
                      <a:pt x="0" y="208"/>
                      <a:pt x="137" y="824"/>
                      <a:pt x="525" y="870"/>
                    </a:cubicBezTo>
                    <a:cubicBezTo>
                      <a:pt x="537" y="871"/>
                      <a:pt x="549" y="872"/>
                      <a:pt x="560" y="872"/>
                    </a:cubicBezTo>
                    <a:cubicBezTo>
                      <a:pt x="822" y="872"/>
                      <a:pt x="1073" y="634"/>
                      <a:pt x="1073" y="459"/>
                    </a:cubicBezTo>
                    <a:cubicBezTo>
                      <a:pt x="1056" y="217"/>
                      <a:pt x="604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>
                <a:off x="1289875" y="2621800"/>
                <a:ext cx="222000" cy="206775"/>
              </a:xfrm>
              <a:custGeom>
                <a:avLst/>
                <a:gdLst/>
                <a:ahLst/>
                <a:cxnLst/>
                <a:rect l="l" t="t" r="r" b="b"/>
                <a:pathLst>
                  <a:path w="8880" h="8271" extrusionOk="0">
                    <a:moveTo>
                      <a:pt x="2609" y="4828"/>
                    </a:moveTo>
                    <a:cubicBezTo>
                      <a:pt x="2931" y="4828"/>
                      <a:pt x="3430" y="5060"/>
                      <a:pt x="3447" y="5319"/>
                    </a:cubicBezTo>
                    <a:cubicBezTo>
                      <a:pt x="3447" y="5509"/>
                      <a:pt x="3174" y="5758"/>
                      <a:pt x="2898" y="5758"/>
                    </a:cubicBezTo>
                    <a:cubicBezTo>
                      <a:pt x="2876" y="5758"/>
                      <a:pt x="2853" y="5756"/>
                      <a:pt x="2831" y="5753"/>
                    </a:cubicBezTo>
                    <a:cubicBezTo>
                      <a:pt x="2397" y="5707"/>
                      <a:pt x="2238" y="5068"/>
                      <a:pt x="2375" y="4908"/>
                    </a:cubicBezTo>
                    <a:cubicBezTo>
                      <a:pt x="2419" y="4852"/>
                      <a:pt x="2505" y="4828"/>
                      <a:pt x="2609" y="4828"/>
                    </a:cubicBezTo>
                    <a:close/>
                    <a:moveTo>
                      <a:pt x="4201" y="1"/>
                    </a:moveTo>
                    <a:cubicBezTo>
                      <a:pt x="1827" y="138"/>
                      <a:pt x="1" y="2101"/>
                      <a:pt x="138" y="4383"/>
                    </a:cubicBezTo>
                    <a:cubicBezTo>
                      <a:pt x="248" y="6581"/>
                      <a:pt x="2135" y="8271"/>
                      <a:pt x="4415" y="8271"/>
                    </a:cubicBezTo>
                    <a:cubicBezTo>
                      <a:pt x="4503" y="8271"/>
                      <a:pt x="4591" y="8268"/>
                      <a:pt x="4680" y="8263"/>
                    </a:cubicBezTo>
                    <a:cubicBezTo>
                      <a:pt x="7054" y="8126"/>
                      <a:pt x="8880" y="6163"/>
                      <a:pt x="8743" y="3881"/>
                    </a:cubicBezTo>
                    <a:cubicBezTo>
                      <a:pt x="8606" y="1690"/>
                      <a:pt x="6734" y="1"/>
                      <a:pt x="4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>
                <a:off x="1315000" y="2626925"/>
                <a:ext cx="144375" cy="1787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7151" extrusionOk="0">
                    <a:moveTo>
                      <a:pt x="2708" y="0"/>
                    </a:moveTo>
                    <a:cubicBezTo>
                      <a:pt x="2688" y="0"/>
                      <a:pt x="2668" y="0"/>
                      <a:pt x="2648" y="1"/>
                    </a:cubicBezTo>
                    <a:cubicBezTo>
                      <a:pt x="1050" y="70"/>
                      <a:pt x="0" y="2101"/>
                      <a:pt x="91" y="3744"/>
                    </a:cubicBezTo>
                    <a:cubicBezTo>
                      <a:pt x="180" y="5297"/>
                      <a:pt x="1367" y="7150"/>
                      <a:pt x="2921" y="7150"/>
                    </a:cubicBezTo>
                    <a:cubicBezTo>
                      <a:pt x="2966" y="7150"/>
                      <a:pt x="3012" y="7149"/>
                      <a:pt x="3059" y="7145"/>
                    </a:cubicBezTo>
                    <a:cubicBezTo>
                      <a:pt x="4428" y="7031"/>
                      <a:pt x="5775" y="5456"/>
                      <a:pt x="5592" y="3425"/>
                    </a:cubicBezTo>
                    <a:cubicBezTo>
                      <a:pt x="4885" y="3288"/>
                      <a:pt x="4200" y="3151"/>
                      <a:pt x="3492" y="3014"/>
                    </a:cubicBezTo>
                    <a:cubicBezTo>
                      <a:pt x="4040" y="2557"/>
                      <a:pt x="4588" y="2101"/>
                      <a:pt x="5113" y="1644"/>
                    </a:cubicBezTo>
                    <a:cubicBezTo>
                      <a:pt x="5068" y="1554"/>
                      <a:pt x="4113" y="0"/>
                      <a:pt x="2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>
                <a:off x="1345800" y="2742475"/>
                <a:ext cx="30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31" extrusionOk="0">
                    <a:moveTo>
                      <a:pt x="372" y="1"/>
                    </a:moveTo>
                    <a:cubicBezTo>
                      <a:pt x="268" y="1"/>
                      <a:pt x="182" y="25"/>
                      <a:pt x="138" y="81"/>
                    </a:cubicBezTo>
                    <a:cubicBezTo>
                      <a:pt x="1" y="241"/>
                      <a:pt x="160" y="880"/>
                      <a:pt x="594" y="926"/>
                    </a:cubicBezTo>
                    <a:cubicBezTo>
                      <a:pt x="616" y="929"/>
                      <a:pt x="639" y="931"/>
                      <a:pt x="661" y="931"/>
                    </a:cubicBezTo>
                    <a:cubicBezTo>
                      <a:pt x="937" y="931"/>
                      <a:pt x="1210" y="682"/>
                      <a:pt x="1210" y="492"/>
                    </a:cubicBezTo>
                    <a:cubicBezTo>
                      <a:pt x="1193" y="233"/>
                      <a:pt x="69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>
                <a:off x="1219125" y="2600125"/>
                <a:ext cx="275875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863" extrusionOk="0">
                    <a:moveTo>
                      <a:pt x="6905" y="1"/>
                    </a:moveTo>
                    <a:cubicBezTo>
                      <a:pt x="6341" y="1"/>
                      <a:pt x="5670" y="102"/>
                      <a:pt x="4976" y="434"/>
                    </a:cubicBezTo>
                    <a:cubicBezTo>
                      <a:pt x="3356" y="1233"/>
                      <a:pt x="2785" y="2739"/>
                      <a:pt x="2671" y="3150"/>
                    </a:cubicBezTo>
                    <a:cubicBezTo>
                      <a:pt x="2648" y="3173"/>
                      <a:pt x="2625" y="3196"/>
                      <a:pt x="2602" y="3196"/>
                    </a:cubicBezTo>
                    <a:cubicBezTo>
                      <a:pt x="1758" y="3310"/>
                      <a:pt x="936" y="3401"/>
                      <a:pt x="115" y="3493"/>
                    </a:cubicBezTo>
                    <a:cubicBezTo>
                      <a:pt x="46" y="3515"/>
                      <a:pt x="0" y="3607"/>
                      <a:pt x="69" y="3652"/>
                    </a:cubicBezTo>
                    <a:cubicBezTo>
                      <a:pt x="366" y="3881"/>
                      <a:pt x="731" y="4154"/>
                      <a:pt x="1210" y="4360"/>
                    </a:cubicBezTo>
                    <a:cubicBezTo>
                      <a:pt x="1872" y="4679"/>
                      <a:pt x="2488" y="4816"/>
                      <a:pt x="2922" y="4862"/>
                    </a:cubicBezTo>
                    <a:cubicBezTo>
                      <a:pt x="2968" y="4862"/>
                      <a:pt x="3013" y="4839"/>
                      <a:pt x="3036" y="4794"/>
                    </a:cubicBezTo>
                    <a:cubicBezTo>
                      <a:pt x="3493" y="2968"/>
                      <a:pt x="4976" y="1575"/>
                      <a:pt x="6802" y="1301"/>
                    </a:cubicBezTo>
                    <a:cubicBezTo>
                      <a:pt x="7046" y="1261"/>
                      <a:pt x="7289" y="1241"/>
                      <a:pt x="7531" y="1241"/>
                    </a:cubicBezTo>
                    <a:cubicBezTo>
                      <a:pt x="8784" y="1241"/>
                      <a:pt x="9985" y="1771"/>
                      <a:pt x="10865" y="2671"/>
                    </a:cubicBezTo>
                    <a:cubicBezTo>
                      <a:pt x="10885" y="2698"/>
                      <a:pt x="10909" y="2709"/>
                      <a:pt x="10932" y="2709"/>
                    </a:cubicBezTo>
                    <a:cubicBezTo>
                      <a:pt x="10987" y="2709"/>
                      <a:pt x="11034" y="2644"/>
                      <a:pt x="11002" y="2579"/>
                    </a:cubicBezTo>
                    <a:cubicBezTo>
                      <a:pt x="10637" y="1872"/>
                      <a:pt x="9838" y="731"/>
                      <a:pt x="8354" y="228"/>
                    </a:cubicBezTo>
                    <a:cubicBezTo>
                      <a:pt x="8163" y="165"/>
                      <a:pt x="7621" y="1"/>
                      <a:pt x="69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>
                <a:off x="1264875" y="2451750"/>
                <a:ext cx="193425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2802" extrusionOk="0">
                    <a:moveTo>
                      <a:pt x="3900" y="1"/>
                    </a:moveTo>
                    <a:cubicBezTo>
                      <a:pt x="2302" y="69"/>
                      <a:pt x="864" y="1005"/>
                      <a:pt x="111" y="2420"/>
                    </a:cubicBezTo>
                    <a:cubicBezTo>
                      <a:pt x="1" y="2603"/>
                      <a:pt x="141" y="2801"/>
                      <a:pt x="318" y="2801"/>
                    </a:cubicBezTo>
                    <a:cubicBezTo>
                      <a:pt x="362" y="2801"/>
                      <a:pt x="408" y="2790"/>
                      <a:pt x="453" y="2763"/>
                    </a:cubicBezTo>
                    <a:cubicBezTo>
                      <a:pt x="1252" y="2352"/>
                      <a:pt x="2462" y="1850"/>
                      <a:pt x="3991" y="1735"/>
                    </a:cubicBezTo>
                    <a:cubicBezTo>
                      <a:pt x="4178" y="1723"/>
                      <a:pt x="4361" y="1717"/>
                      <a:pt x="4539" y="1717"/>
                    </a:cubicBezTo>
                    <a:cubicBezTo>
                      <a:pt x="5684" y="1717"/>
                      <a:pt x="6632" y="1952"/>
                      <a:pt x="7323" y="2169"/>
                    </a:cubicBezTo>
                    <a:cubicBezTo>
                      <a:pt x="7355" y="2181"/>
                      <a:pt x="7386" y="2186"/>
                      <a:pt x="7416" y="2186"/>
                    </a:cubicBezTo>
                    <a:cubicBezTo>
                      <a:pt x="7615" y="2186"/>
                      <a:pt x="7737" y="1937"/>
                      <a:pt x="7597" y="1758"/>
                    </a:cubicBezTo>
                    <a:cubicBezTo>
                      <a:pt x="6753" y="663"/>
                      <a:pt x="5452" y="1"/>
                      <a:pt x="40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>
                <a:off x="1448525" y="2577675"/>
                <a:ext cx="453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55" extrusionOk="0">
                    <a:moveTo>
                      <a:pt x="413" y="0"/>
                    </a:moveTo>
                    <a:cubicBezTo>
                      <a:pt x="274" y="0"/>
                      <a:pt x="135" y="24"/>
                      <a:pt x="0" y="77"/>
                    </a:cubicBezTo>
                    <a:cubicBezTo>
                      <a:pt x="822" y="145"/>
                      <a:pt x="1438" y="579"/>
                      <a:pt x="1735" y="1355"/>
                    </a:cubicBezTo>
                    <a:cubicBezTo>
                      <a:pt x="1811" y="629"/>
                      <a:pt x="1122" y="0"/>
                      <a:pt x="4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>
                <a:off x="1645950" y="2528125"/>
                <a:ext cx="2225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582" extrusionOk="0">
                    <a:moveTo>
                      <a:pt x="3676" y="1"/>
                    </a:moveTo>
                    <a:cubicBezTo>
                      <a:pt x="3623" y="1"/>
                      <a:pt x="3570" y="2"/>
                      <a:pt x="3516" y="4"/>
                    </a:cubicBezTo>
                    <a:cubicBezTo>
                      <a:pt x="1941" y="96"/>
                      <a:pt x="1074" y="1123"/>
                      <a:pt x="868" y="1351"/>
                    </a:cubicBezTo>
                    <a:cubicBezTo>
                      <a:pt x="24" y="2447"/>
                      <a:pt x="1" y="3748"/>
                      <a:pt x="92" y="4501"/>
                    </a:cubicBezTo>
                    <a:cubicBezTo>
                      <a:pt x="105" y="4552"/>
                      <a:pt x="154" y="4582"/>
                      <a:pt x="198" y="4582"/>
                    </a:cubicBezTo>
                    <a:cubicBezTo>
                      <a:pt x="233" y="4582"/>
                      <a:pt x="265" y="4564"/>
                      <a:pt x="275" y="4524"/>
                    </a:cubicBezTo>
                    <a:cubicBezTo>
                      <a:pt x="480" y="3131"/>
                      <a:pt x="1347" y="2013"/>
                      <a:pt x="2580" y="1534"/>
                    </a:cubicBezTo>
                    <a:cubicBezTo>
                      <a:pt x="3018" y="1364"/>
                      <a:pt x="3481" y="1282"/>
                      <a:pt x="3951" y="1282"/>
                    </a:cubicBezTo>
                    <a:cubicBezTo>
                      <a:pt x="5121" y="1282"/>
                      <a:pt x="6324" y="1792"/>
                      <a:pt x="7236" y="2720"/>
                    </a:cubicBezTo>
                    <a:cubicBezTo>
                      <a:pt x="7263" y="2747"/>
                      <a:pt x="7290" y="2758"/>
                      <a:pt x="7312" y="2758"/>
                    </a:cubicBezTo>
                    <a:cubicBezTo>
                      <a:pt x="7328" y="2758"/>
                      <a:pt x="7341" y="2753"/>
                      <a:pt x="7350" y="2743"/>
                    </a:cubicBezTo>
                    <a:cubicBezTo>
                      <a:pt x="7647" y="2492"/>
                      <a:pt x="8035" y="2104"/>
                      <a:pt x="8378" y="1556"/>
                    </a:cubicBezTo>
                    <a:cubicBezTo>
                      <a:pt x="8629" y="1168"/>
                      <a:pt x="8766" y="780"/>
                      <a:pt x="8880" y="461"/>
                    </a:cubicBezTo>
                    <a:cubicBezTo>
                      <a:pt x="8900" y="401"/>
                      <a:pt x="8834" y="342"/>
                      <a:pt x="8786" y="342"/>
                    </a:cubicBezTo>
                    <a:cubicBezTo>
                      <a:pt x="8779" y="342"/>
                      <a:pt x="8772" y="344"/>
                      <a:pt x="8766" y="347"/>
                    </a:cubicBezTo>
                    <a:cubicBezTo>
                      <a:pt x="8081" y="643"/>
                      <a:pt x="7419" y="917"/>
                      <a:pt x="6757" y="1214"/>
                    </a:cubicBezTo>
                    <a:cubicBezTo>
                      <a:pt x="6744" y="1221"/>
                      <a:pt x="6732" y="1223"/>
                      <a:pt x="6722" y="1223"/>
                    </a:cubicBezTo>
                    <a:cubicBezTo>
                      <a:pt x="6698" y="1223"/>
                      <a:pt x="6682" y="1207"/>
                      <a:pt x="6666" y="1191"/>
                    </a:cubicBezTo>
                    <a:cubicBezTo>
                      <a:pt x="6379" y="948"/>
                      <a:pt x="5238" y="1"/>
                      <a:pt x="36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>
                <a:off x="1624850" y="2546475"/>
                <a:ext cx="2855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08" extrusionOk="0">
                    <a:moveTo>
                      <a:pt x="1141" y="1"/>
                    </a:moveTo>
                    <a:lnTo>
                      <a:pt x="1141" y="1"/>
                    </a:lnTo>
                    <a:cubicBezTo>
                      <a:pt x="457" y="46"/>
                      <a:pt x="0" y="891"/>
                      <a:pt x="320" y="1507"/>
                    </a:cubicBezTo>
                    <a:cubicBezTo>
                      <a:pt x="274" y="845"/>
                      <a:pt x="571" y="320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>
                <a:off x="1615700" y="2385000"/>
                <a:ext cx="1876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3526" extrusionOk="0">
                    <a:moveTo>
                      <a:pt x="4315" y="0"/>
                    </a:moveTo>
                    <a:cubicBezTo>
                      <a:pt x="3836" y="0"/>
                      <a:pt x="3379" y="69"/>
                      <a:pt x="2923" y="228"/>
                    </a:cubicBezTo>
                    <a:cubicBezTo>
                      <a:pt x="1553" y="685"/>
                      <a:pt x="480" y="1803"/>
                      <a:pt x="69" y="3173"/>
                    </a:cubicBezTo>
                    <a:cubicBezTo>
                      <a:pt x="1" y="3362"/>
                      <a:pt x="153" y="3526"/>
                      <a:pt x="320" y="3526"/>
                    </a:cubicBezTo>
                    <a:cubicBezTo>
                      <a:pt x="374" y="3526"/>
                      <a:pt x="430" y="3509"/>
                      <a:pt x="480" y="3470"/>
                    </a:cubicBezTo>
                    <a:cubicBezTo>
                      <a:pt x="1119" y="2922"/>
                      <a:pt x="2124" y="2283"/>
                      <a:pt x="3448" y="1895"/>
                    </a:cubicBezTo>
                    <a:cubicBezTo>
                      <a:pt x="4361" y="1609"/>
                      <a:pt x="5220" y="1511"/>
                      <a:pt x="5954" y="1511"/>
                    </a:cubicBezTo>
                    <a:cubicBezTo>
                      <a:pt x="6394" y="1511"/>
                      <a:pt x="6789" y="1547"/>
                      <a:pt x="7122" y="1598"/>
                    </a:cubicBezTo>
                    <a:cubicBezTo>
                      <a:pt x="7131" y="1599"/>
                      <a:pt x="7140" y="1599"/>
                      <a:pt x="7148" y="1599"/>
                    </a:cubicBezTo>
                    <a:cubicBezTo>
                      <a:pt x="7383" y="1599"/>
                      <a:pt x="7504" y="1296"/>
                      <a:pt x="7328" y="1141"/>
                    </a:cubicBezTo>
                    <a:cubicBezTo>
                      <a:pt x="6483" y="388"/>
                      <a:pt x="5411" y="0"/>
                      <a:pt x="4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0"/>
              <p:cNvSpPr/>
              <p:nvPr/>
            </p:nvSpPr>
            <p:spPr>
              <a:xfrm>
                <a:off x="1465625" y="2832300"/>
                <a:ext cx="301900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8056" extrusionOk="0">
                    <a:moveTo>
                      <a:pt x="9257" y="1"/>
                    </a:moveTo>
                    <a:cubicBezTo>
                      <a:pt x="8072" y="1"/>
                      <a:pt x="7840" y="1496"/>
                      <a:pt x="6209" y="1898"/>
                    </a:cubicBezTo>
                    <a:cubicBezTo>
                      <a:pt x="5972" y="1958"/>
                      <a:pt x="5750" y="1983"/>
                      <a:pt x="5540" y="1983"/>
                    </a:cubicBezTo>
                    <a:cubicBezTo>
                      <a:pt x="4425" y="1983"/>
                      <a:pt x="3643" y="1271"/>
                      <a:pt x="2658" y="1271"/>
                    </a:cubicBezTo>
                    <a:cubicBezTo>
                      <a:pt x="2419" y="1271"/>
                      <a:pt x="2167" y="1314"/>
                      <a:pt x="1895" y="1418"/>
                    </a:cubicBezTo>
                    <a:cubicBezTo>
                      <a:pt x="1028" y="1761"/>
                      <a:pt x="298" y="2651"/>
                      <a:pt x="161" y="3587"/>
                    </a:cubicBezTo>
                    <a:cubicBezTo>
                      <a:pt x="1" y="4911"/>
                      <a:pt x="1028" y="5915"/>
                      <a:pt x="1599" y="6463"/>
                    </a:cubicBezTo>
                    <a:cubicBezTo>
                      <a:pt x="2831" y="7672"/>
                      <a:pt x="4338" y="7923"/>
                      <a:pt x="4794" y="7992"/>
                    </a:cubicBezTo>
                    <a:cubicBezTo>
                      <a:pt x="4985" y="8020"/>
                      <a:pt x="5297" y="8055"/>
                      <a:pt x="5688" y="8055"/>
                    </a:cubicBezTo>
                    <a:cubicBezTo>
                      <a:pt x="6558" y="8055"/>
                      <a:pt x="7820" y="7882"/>
                      <a:pt x="9017" y="7079"/>
                    </a:cubicBezTo>
                    <a:cubicBezTo>
                      <a:pt x="10432" y="6120"/>
                      <a:pt x="12076" y="4066"/>
                      <a:pt x="11482" y="2103"/>
                    </a:cubicBezTo>
                    <a:cubicBezTo>
                      <a:pt x="11208" y="1167"/>
                      <a:pt x="10341" y="72"/>
                      <a:pt x="9336" y="3"/>
                    </a:cubicBezTo>
                    <a:cubicBezTo>
                      <a:pt x="9309" y="2"/>
                      <a:pt x="9283" y="1"/>
                      <a:pt x="92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0"/>
              <p:cNvSpPr/>
              <p:nvPr/>
            </p:nvSpPr>
            <p:spPr>
              <a:xfrm>
                <a:off x="1600450" y="2972450"/>
                <a:ext cx="210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6" extrusionOk="0">
                    <a:moveTo>
                      <a:pt x="676" y="1"/>
                    </a:moveTo>
                    <a:cubicBezTo>
                      <a:pt x="472" y="1"/>
                      <a:pt x="1" y="416"/>
                      <a:pt x="63" y="583"/>
                    </a:cubicBezTo>
                    <a:cubicBezTo>
                      <a:pt x="91" y="666"/>
                      <a:pt x="204" y="716"/>
                      <a:pt x="334" y="716"/>
                    </a:cubicBezTo>
                    <a:cubicBezTo>
                      <a:pt x="418" y="716"/>
                      <a:pt x="508" y="696"/>
                      <a:pt x="588" y="651"/>
                    </a:cubicBezTo>
                    <a:cubicBezTo>
                      <a:pt x="839" y="491"/>
                      <a:pt x="839" y="81"/>
                      <a:pt x="725" y="12"/>
                    </a:cubicBezTo>
                    <a:cubicBezTo>
                      <a:pt x="711" y="4"/>
                      <a:pt x="695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1192625" y="2767050"/>
                <a:ext cx="6132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210" extrusionOk="0">
                    <a:moveTo>
                      <a:pt x="1318" y="0"/>
                    </a:moveTo>
                    <a:cubicBezTo>
                      <a:pt x="770" y="0"/>
                      <a:pt x="1" y="765"/>
                      <a:pt x="193" y="1449"/>
                    </a:cubicBezTo>
                    <a:cubicBezTo>
                      <a:pt x="335" y="1938"/>
                      <a:pt x="924" y="2209"/>
                      <a:pt x="1410" y="2209"/>
                    </a:cubicBezTo>
                    <a:cubicBezTo>
                      <a:pt x="1627" y="2209"/>
                      <a:pt x="1824" y="2155"/>
                      <a:pt x="1951" y="2042"/>
                    </a:cubicBezTo>
                    <a:cubicBezTo>
                      <a:pt x="2453" y="1609"/>
                      <a:pt x="2065" y="125"/>
                      <a:pt x="1426" y="11"/>
                    </a:cubicBezTo>
                    <a:cubicBezTo>
                      <a:pt x="1391" y="4"/>
                      <a:pt x="1355" y="0"/>
                      <a:pt x="1318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1153050" y="2845400"/>
                <a:ext cx="290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57" extrusionOk="0">
                    <a:moveTo>
                      <a:pt x="635" y="0"/>
                    </a:moveTo>
                    <a:cubicBezTo>
                      <a:pt x="363" y="0"/>
                      <a:pt x="1" y="365"/>
                      <a:pt x="87" y="689"/>
                    </a:cubicBezTo>
                    <a:cubicBezTo>
                      <a:pt x="151" y="929"/>
                      <a:pt x="439" y="1057"/>
                      <a:pt x="677" y="1057"/>
                    </a:cubicBezTo>
                    <a:cubicBezTo>
                      <a:pt x="778" y="1057"/>
                      <a:pt x="870" y="1033"/>
                      <a:pt x="931" y="986"/>
                    </a:cubicBezTo>
                    <a:cubicBezTo>
                      <a:pt x="1160" y="780"/>
                      <a:pt x="977" y="73"/>
                      <a:pt x="680" y="4"/>
                    </a:cubicBezTo>
                    <a:cubicBezTo>
                      <a:pt x="666" y="2"/>
                      <a:pt x="650" y="0"/>
                      <a:pt x="63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1823175" y="2684875"/>
                <a:ext cx="61900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222" extrusionOk="0">
                    <a:moveTo>
                      <a:pt x="1322" y="1"/>
                    </a:moveTo>
                    <a:cubicBezTo>
                      <a:pt x="790" y="1"/>
                      <a:pt x="1" y="765"/>
                      <a:pt x="193" y="1449"/>
                    </a:cubicBezTo>
                    <a:cubicBezTo>
                      <a:pt x="336" y="1956"/>
                      <a:pt x="930" y="2221"/>
                      <a:pt x="1424" y="2221"/>
                    </a:cubicBezTo>
                    <a:cubicBezTo>
                      <a:pt x="1642" y="2221"/>
                      <a:pt x="1841" y="2170"/>
                      <a:pt x="1973" y="2065"/>
                    </a:cubicBezTo>
                    <a:cubicBezTo>
                      <a:pt x="2476" y="1632"/>
                      <a:pt x="2065" y="125"/>
                      <a:pt x="1426" y="11"/>
                    </a:cubicBezTo>
                    <a:cubicBezTo>
                      <a:pt x="1392" y="4"/>
                      <a:pt x="1358" y="1"/>
                      <a:pt x="1322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1599725" y="2612675"/>
                <a:ext cx="107325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7510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1" y="1941"/>
                      <a:pt x="320" y="4063"/>
                      <a:pt x="1211" y="5866"/>
                    </a:cubicBezTo>
                    <a:cubicBezTo>
                      <a:pt x="1257" y="5944"/>
                      <a:pt x="1335" y="5990"/>
                      <a:pt x="1416" y="5990"/>
                    </a:cubicBezTo>
                    <a:cubicBezTo>
                      <a:pt x="1455" y="5990"/>
                      <a:pt x="1494" y="5980"/>
                      <a:pt x="1530" y="5958"/>
                    </a:cubicBezTo>
                    <a:cubicBezTo>
                      <a:pt x="1806" y="5557"/>
                      <a:pt x="2200" y="5299"/>
                      <a:pt x="2604" y="5299"/>
                    </a:cubicBezTo>
                    <a:cubicBezTo>
                      <a:pt x="2867" y="5299"/>
                      <a:pt x="3136" y="5409"/>
                      <a:pt x="3379" y="5661"/>
                    </a:cubicBezTo>
                    <a:cubicBezTo>
                      <a:pt x="3972" y="6255"/>
                      <a:pt x="3630" y="7236"/>
                      <a:pt x="2854" y="7510"/>
                    </a:cubicBezTo>
                    <a:cubicBezTo>
                      <a:pt x="3790" y="7396"/>
                      <a:pt x="4292" y="6209"/>
                      <a:pt x="3653" y="5456"/>
                    </a:cubicBezTo>
                    <a:cubicBezTo>
                      <a:pt x="3396" y="5075"/>
                      <a:pt x="2977" y="4899"/>
                      <a:pt x="2550" y="4899"/>
                    </a:cubicBezTo>
                    <a:cubicBezTo>
                      <a:pt x="2156" y="4899"/>
                      <a:pt x="1755" y="5049"/>
                      <a:pt x="1469" y="5330"/>
                    </a:cubicBezTo>
                    <a:lnTo>
                      <a:pt x="1469" y="5330"/>
                    </a:lnTo>
                    <a:cubicBezTo>
                      <a:pt x="733" y="3658"/>
                      <a:pt x="415" y="1819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1648800" y="2756475"/>
                <a:ext cx="468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9" extrusionOk="0">
                    <a:moveTo>
                      <a:pt x="1507" y="0"/>
                    </a:moveTo>
                    <a:cubicBezTo>
                      <a:pt x="1484" y="160"/>
                      <a:pt x="1393" y="685"/>
                      <a:pt x="982" y="1119"/>
                    </a:cubicBezTo>
                    <a:cubicBezTo>
                      <a:pt x="594" y="1507"/>
                      <a:pt x="161" y="1621"/>
                      <a:pt x="1" y="1667"/>
                    </a:cubicBezTo>
                    <a:cubicBezTo>
                      <a:pt x="209" y="1778"/>
                      <a:pt x="431" y="1829"/>
                      <a:pt x="646" y="1829"/>
                    </a:cubicBezTo>
                    <a:cubicBezTo>
                      <a:pt x="1092" y="1829"/>
                      <a:pt x="1505" y="1610"/>
                      <a:pt x="1690" y="1256"/>
                    </a:cubicBezTo>
                    <a:cubicBezTo>
                      <a:pt x="1873" y="891"/>
                      <a:pt x="1804" y="388"/>
                      <a:pt x="1507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900150" y="2722800"/>
                <a:ext cx="191750" cy="224075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963" extrusionOk="0">
                    <a:moveTo>
                      <a:pt x="3561" y="1"/>
                    </a:moveTo>
                    <a:cubicBezTo>
                      <a:pt x="3333" y="1"/>
                      <a:pt x="3104" y="23"/>
                      <a:pt x="2899" y="92"/>
                    </a:cubicBezTo>
                    <a:cubicBezTo>
                      <a:pt x="1004" y="548"/>
                      <a:pt x="479" y="2877"/>
                      <a:pt x="411" y="3128"/>
                    </a:cubicBezTo>
                    <a:cubicBezTo>
                      <a:pt x="0" y="5045"/>
                      <a:pt x="982" y="6985"/>
                      <a:pt x="2465" y="8058"/>
                    </a:cubicBezTo>
                    <a:cubicBezTo>
                      <a:pt x="3435" y="8755"/>
                      <a:pt x="4471" y="8962"/>
                      <a:pt x="5361" y="8962"/>
                    </a:cubicBezTo>
                    <a:cubicBezTo>
                      <a:pt x="6629" y="8962"/>
                      <a:pt x="7602" y="8541"/>
                      <a:pt x="7669" y="8514"/>
                    </a:cubicBezTo>
                    <a:lnTo>
                      <a:pt x="7213" y="2740"/>
                    </a:lnTo>
                    <a:cubicBezTo>
                      <a:pt x="6482" y="1005"/>
                      <a:pt x="4976" y="1"/>
                      <a:pt x="356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921825" y="2087125"/>
                <a:ext cx="827450" cy="729825"/>
              </a:xfrm>
              <a:custGeom>
                <a:avLst/>
                <a:gdLst/>
                <a:ahLst/>
                <a:cxnLst/>
                <a:rect l="l" t="t" r="r" b="b"/>
                <a:pathLst>
                  <a:path w="33098" h="29193" extrusionOk="0">
                    <a:moveTo>
                      <a:pt x="18215" y="0"/>
                    </a:moveTo>
                    <a:cubicBezTo>
                      <a:pt x="14837" y="0"/>
                      <a:pt x="11345" y="776"/>
                      <a:pt x="8354" y="2694"/>
                    </a:cubicBezTo>
                    <a:cubicBezTo>
                      <a:pt x="731" y="7601"/>
                      <a:pt x="0" y="17667"/>
                      <a:pt x="3173" y="23739"/>
                    </a:cubicBezTo>
                    <a:cubicBezTo>
                      <a:pt x="4178" y="25640"/>
                      <a:pt x="6647" y="29193"/>
                      <a:pt x="9079" y="29193"/>
                    </a:cubicBezTo>
                    <a:cubicBezTo>
                      <a:pt x="9188" y="29193"/>
                      <a:pt x="9296" y="29186"/>
                      <a:pt x="9404" y="29171"/>
                    </a:cubicBezTo>
                    <a:cubicBezTo>
                      <a:pt x="13741" y="28532"/>
                      <a:pt x="14540" y="16092"/>
                      <a:pt x="14563" y="15453"/>
                    </a:cubicBezTo>
                    <a:cubicBezTo>
                      <a:pt x="15157" y="16487"/>
                      <a:pt x="16810" y="19300"/>
                      <a:pt x="18216" y="19300"/>
                    </a:cubicBezTo>
                    <a:cubicBezTo>
                      <a:pt x="18269" y="19300"/>
                      <a:pt x="18322" y="19296"/>
                      <a:pt x="18375" y="19288"/>
                    </a:cubicBezTo>
                    <a:cubicBezTo>
                      <a:pt x="19744" y="19037"/>
                      <a:pt x="20520" y="15841"/>
                      <a:pt x="20452" y="11299"/>
                    </a:cubicBezTo>
                    <a:lnTo>
                      <a:pt x="20452" y="11299"/>
                    </a:lnTo>
                    <a:cubicBezTo>
                      <a:pt x="20741" y="14522"/>
                      <a:pt x="22740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33" y="16457"/>
                      <a:pt x="27391" y="14038"/>
                      <a:pt x="27003" y="10660"/>
                    </a:cubicBezTo>
                    <a:lnTo>
                      <a:pt x="27003" y="10660"/>
                    </a:lnTo>
                    <a:cubicBezTo>
                      <a:pt x="27276" y="10913"/>
                      <a:pt x="29066" y="12400"/>
                      <a:pt x="30578" y="12400"/>
                    </a:cubicBezTo>
                    <a:cubicBezTo>
                      <a:pt x="30835" y="12400"/>
                      <a:pt x="31084" y="12357"/>
                      <a:pt x="31317" y="12257"/>
                    </a:cubicBezTo>
                    <a:cubicBezTo>
                      <a:pt x="32960" y="11550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96725" y="2074000"/>
                <a:ext cx="827425" cy="729900"/>
              </a:xfrm>
              <a:custGeom>
                <a:avLst/>
                <a:gdLst/>
                <a:ahLst/>
                <a:cxnLst/>
                <a:rect l="l" t="t" r="r" b="b"/>
                <a:pathLst>
                  <a:path w="33097" h="29196" extrusionOk="0">
                    <a:moveTo>
                      <a:pt x="18238" y="0"/>
                    </a:moveTo>
                    <a:cubicBezTo>
                      <a:pt x="14837" y="0"/>
                      <a:pt x="11344" y="799"/>
                      <a:pt x="8377" y="2717"/>
                    </a:cubicBezTo>
                    <a:cubicBezTo>
                      <a:pt x="753" y="7624"/>
                      <a:pt x="0" y="17690"/>
                      <a:pt x="3196" y="23739"/>
                    </a:cubicBezTo>
                    <a:cubicBezTo>
                      <a:pt x="4198" y="25656"/>
                      <a:pt x="6635" y="29196"/>
                      <a:pt x="9058" y="29196"/>
                    </a:cubicBezTo>
                    <a:cubicBezTo>
                      <a:pt x="9174" y="29196"/>
                      <a:pt x="9289" y="29188"/>
                      <a:pt x="9404" y="29171"/>
                    </a:cubicBezTo>
                    <a:cubicBezTo>
                      <a:pt x="13764" y="28555"/>
                      <a:pt x="14540" y="16092"/>
                      <a:pt x="14585" y="15453"/>
                    </a:cubicBezTo>
                    <a:cubicBezTo>
                      <a:pt x="15155" y="16505"/>
                      <a:pt x="16819" y="19303"/>
                      <a:pt x="18203" y="19303"/>
                    </a:cubicBezTo>
                    <a:cubicBezTo>
                      <a:pt x="18261" y="19303"/>
                      <a:pt x="18318" y="19298"/>
                      <a:pt x="18374" y="19288"/>
                    </a:cubicBezTo>
                    <a:cubicBezTo>
                      <a:pt x="19767" y="19037"/>
                      <a:pt x="20520" y="15841"/>
                      <a:pt x="20452" y="11322"/>
                    </a:cubicBezTo>
                    <a:lnTo>
                      <a:pt x="20452" y="11322"/>
                    </a:lnTo>
                    <a:cubicBezTo>
                      <a:pt x="20741" y="14522"/>
                      <a:pt x="22739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56" y="16457"/>
                      <a:pt x="27390" y="14038"/>
                      <a:pt x="27002" y="10683"/>
                    </a:cubicBezTo>
                    <a:lnTo>
                      <a:pt x="27002" y="10683"/>
                    </a:lnTo>
                    <a:cubicBezTo>
                      <a:pt x="27296" y="10918"/>
                      <a:pt x="29104" y="12415"/>
                      <a:pt x="30607" y="12415"/>
                    </a:cubicBezTo>
                    <a:cubicBezTo>
                      <a:pt x="30854" y="12415"/>
                      <a:pt x="31094" y="12374"/>
                      <a:pt x="31316" y="12280"/>
                    </a:cubicBezTo>
                    <a:cubicBezTo>
                      <a:pt x="32983" y="11573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939500" y="2776400"/>
                <a:ext cx="120450" cy="1164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659" extrusionOk="0">
                    <a:moveTo>
                      <a:pt x="2229" y="1"/>
                    </a:moveTo>
                    <a:cubicBezTo>
                      <a:pt x="2021" y="1"/>
                      <a:pt x="1816" y="31"/>
                      <a:pt x="1622" y="94"/>
                    </a:cubicBezTo>
                    <a:cubicBezTo>
                      <a:pt x="846" y="322"/>
                      <a:pt x="229" y="1052"/>
                      <a:pt x="138" y="1805"/>
                    </a:cubicBezTo>
                    <a:cubicBezTo>
                      <a:pt x="1" y="3015"/>
                      <a:pt x="1165" y="4453"/>
                      <a:pt x="3082" y="4659"/>
                    </a:cubicBezTo>
                    <a:cubicBezTo>
                      <a:pt x="2489" y="4088"/>
                      <a:pt x="2420" y="3175"/>
                      <a:pt x="2900" y="2536"/>
                    </a:cubicBezTo>
                    <a:cubicBezTo>
                      <a:pt x="3194" y="2111"/>
                      <a:pt x="3687" y="1873"/>
                      <a:pt x="4204" y="1873"/>
                    </a:cubicBezTo>
                    <a:cubicBezTo>
                      <a:pt x="4408" y="1873"/>
                      <a:pt x="4616" y="1910"/>
                      <a:pt x="4817" y="1988"/>
                    </a:cubicBezTo>
                    <a:cubicBezTo>
                      <a:pt x="4344" y="720"/>
                      <a:pt x="3243" y="1"/>
                      <a:pt x="222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934375" y="2775975"/>
                <a:ext cx="130525" cy="11975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4790" extrusionOk="0">
                    <a:moveTo>
                      <a:pt x="2502" y="1"/>
                    </a:moveTo>
                    <a:cubicBezTo>
                      <a:pt x="1300" y="1"/>
                      <a:pt x="144" y="818"/>
                      <a:pt x="1" y="2462"/>
                    </a:cubicBezTo>
                    <a:cubicBezTo>
                      <a:pt x="296" y="1019"/>
                      <a:pt x="1345" y="299"/>
                      <a:pt x="2418" y="299"/>
                    </a:cubicBezTo>
                    <a:cubicBezTo>
                      <a:pt x="3333" y="299"/>
                      <a:pt x="4265" y="823"/>
                      <a:pt x="4761" y="1868"/>
                    </a:cubicBezTo>
                    <a:lnTo>
                      <a:pt x="4761" y="1868"/>
                    </a:lnTo>
                    <a:cubicBezTo>
                      <a:pt x="4653" y="1848"/>
                      <a:pt x="4546" y="1839"/>
                      <a:pt x="4441" y="1839"/>
                    </a:cubicBezTo>
                    <a:cubicBezTo>
                      <a:pt x="2994" y="1839"/>
                      <a:pt x="2050" y="3672"/>
                      <a:pt x="3287" y="4790"/>
                    </a:cubicBezTo>
                    <a:cubicBezTo>
                      <a:pt x="2354" y="3717"/>
                      <a:pt x="3131" y="2144"/>
                      <a:pt x="4386" y="2144"/>
                    </a:cubicBezTo>
                    <a:cubicBezTo>
                      <a:pt x="4574" y="2144"/>
                      <a:pt x="4772" y="2179"/>
                      <a:pt x="4976" y="2256"/>
                    </a:cubicBezTo>
                    <a:cubicBezTo>
                      <a:pt x="4994" y="2263"/>
                      <a:pt x="5012" y="2266"/>
                      <a:pt x="5030" y="2266"/>
                    </a:cubicBezTo>
                    <a:cubicBezTo>
                      <a:pt x="5128" y="2266"/>
                      <a:pt x="5221" y="2167"/>
                      <a:pt x="5182" y="2051"/>
                    </a:cubicBezTo>
                    <a:cubicBezTo>
                      <a:pt x="4745" y="687"/>
                      <a:pt x="3604" y="1"/>
                      <a:pt x="2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1024875" y="2162975"/>
                <a:ext cx="338075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3523" h="17351" extrusionOk="0">
                    <a:moveTo>
                      <a:pt x="12385" y="1"/>
                    </a:moveTo>
                    <a:cubicBezTo>
                      <a:pt x="11779" y="1"/>
                      <a:pt x="11359" y="4318"/>
                      <a:pt x="9619" y="4521"/>
                    </a:cubicBezTo>
                    <a:cubicBezTo>
                      <a:pt x="9578" y="4526"/>
                      <a:pt x="9537" y="4529"/>
                      <a:pt x="9497" y="4529"/>
                    </a:cubicBezTo>
                    <a:cubicBezTo>
                      <a:pt x="8042" y="4529"/>
                      <a:pt x="6754" y="1579"/>
                      <a:pt x="5944" y="1579"/>
                    </a:cubicBezTo>
                    <a:cubicBezTo>
                      <a:pt x="5905" y="1579"/>
                      <a:pt x="5867" y="1586"/>
                      <a:pt x="5830" y="1600"/>
                    </a:cubicBezTo>
                    <a:cubicBezTo>
                      <a:pt x="4894" y="1965"/>
                      <a:pt x="6424" y="6393"/>
                      <a:pt x="4803" y="7420"/>
                    </a:cubicBezTo>
                    <a:cubicBezTo>
                      <a:pt x="4594" y="7556"/>
                      <a:pt x="4381" y="7605"/>
                      <a:pt x="4166" y="7605"/>
                    </a:cubicBezTo>
                    <a:cubicBezTo>
                      <a:pt x="3621" y="7605"/>
                      <a:pt x="3065" y="7293"/>
                      <a:pt x="2546" y="7293"/>
                    </a:cubicBezTo>
                    <a:cubicBezTo>
                      <a:pt x="2373" y="7293"/>
                      <a:pt x="2204" y="7328"/>
                      <a:pt x="2041" y="7420"/>
                    </a:cubicBezTo>
                    <a:cubicBezTo>
                      <a:pt x="0" y="8645"/>
                      <a:pt x="2466" y="17350"/>
                      <a:pt x="3617" y="17350"/>
                    </a:cubicBezTo>
                    <a:cubicBezTo>
                      <a:pt x="3624" y="17350"/>
                      <a:pt x="3632" y="17350"/>
                      <a:pt x="3639" y="17349"/>
                    </a:cubicBezTo>
                    <a:cubicBezTo>
                      <a:pt x="4666" y="17235"/>
                      <a:pt x="4575" y="10251"/>
                      <a:pt x="5693" y="10205"/>
                    </a:cubicBezTo>
                    <a:cubicBezTo>
                      <a:pt x="5696" y="10205"/>
                      <a:pt x="5700" y="10205"/>
                      <a:pt x="5703" y="10205"/>
                    </a:cubicBezTo>
                    <a:cubicBezTo>
                      <a:pt x="6328" y="10205"/>
                      <a:pt x="6822" y="12398"/>
                      <a:pt x="7271" y="12398"/>
                    </a:cubicBezTo>
                    <a:cubicBezTo>
                      <a:pt x="7278" y="12398"/>
                      <a:pt x="7284" y="12397"/>
                      <a:pt x="7291" y="12396"/>
                    </a:cubicBezTo>
                    <a:cubicBezTo>
                      <a:pt x="7862" y="12282"/>
                      <a:pt x="7200" y="8539"/>
                      <a:pt x="8158" y="8151"/>
                    </a:cubicBezTo>
                    <a:cubicBezTo>
                      <a:pt x="8208" y="8133"/>
                      <a:pt x="8259" y="8124"/>
                      <a:pt x="8310" y="8124"/>
                    </a:cubicBezTo>
                    <a:cubicBezTo>
                      <a:pt x="9195" y="8124"/>
                      <a:pt x="10342" y="10651"/>
                      <a:pt x="11390" y="10651"/>
                    </a:cubicBezTo>
                    <a:cubicBezTo>
                      <a:pt x="11431" y="10651"/>
                      <a:pt x="11473" y="10647"/>
                      <a:pt x="11514" y="10639"/>
                    </a:cubicBezTo>
                    <a:cubicBezTo>
                      <a:pt x="13522" y="10251"/>
                      <a:pt x="13317" y="93"/>
                      <a:pt x="12404" y="2"/>
                    </a:cubicBezTo>
                    <a:cubicBezTo>
                      <a:pt x="12398" y="1"/>
                      <a:pt x="12391" y="1"/>
                      <a:pt x="12385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1192300" y="3227100"/>
                <a:ext cx="509600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6424" extrusionOk="0">
                    <a:moveTo>
                      <a:pt x="6666" y="1"/>
                    </a:moveTo>
                    <a:cubicBezTo>
                      <a:pt x="5693" y="1"/>
                      <a:pt x="4667" y="263"/>
                      <a:pt x="3835" y="759"/>
                    </a:cubicBezTo>
                    <a:cubicBezTo>
                      <a:pt x="3424" y="1011"/>
                      <a:pt x="2352" y="1764"/>
                      <a:pt x="1461" y="4160"/>
                    </a:cubicBezTo>
                    <a:cubicBezTo>
                      <a:pt x="1" y="8086"/>
                      <a:pt x="799" y="11807"/>
                      <a:pt x="1119" y="13199"/>
                    </a:cubicBezTo>
                    <a:cubicBezTo>
                      <a:pt x="2626" y="19431"/>
                      <a:pt x="7259" y="22695"/>
                      <a:pt x="8766" y="23676"/>
                    </a:cubicBezTo>
                    <a:cubicBezTo>
                      <a:pt x="10504" y="24777"/>
                      <a:pt x="13085" y="26424"/>
                      <a:pt x="15385" y="26424"/>
                    </a:cubicBezTo>
                    <a:cubicBezTo>
                      <a:pt x="16136" y="26424"/>
                      <a:pt x="16856" y="26248"/>
                      <a:pt x="17508" y="25822"/>
                    </a:cubicBezTo>
                    <a:cubicBezTo>
                      <a:pt x="20110" y="24110"/>
                      <a:pt x="20384" y="19134"/>
                      <a:pt x="18443" y="17034"/>
                    </a:cubicBezTo>
                    <a:cubicBezTo>
                      <a:pt x="17462" y="15984"/>
                      <a:pt x="16709" y="16486"/>
                      <a:pt x="14883" y="15482"/>
                    </a:cubicBezTo>
                    <a:cubicBezTo>
                      <a:pt x="11915" y="13861"/>
                      <a:pt x="9952" y="10300"/>
                      <a:pt x="9542" y="7082"/>
                    </a:cubicBezTo>
                    <a:cubicBezTo>
                      <a:pt x="9131" y="3772"/>
                      <a:pt x="10546" y="2312"/>
                      <a:pt x="9382" y="1011"/>
                    </a:cubicBezTo>
                    <a:cubicBezTo>
                      <a:pt x="8769" y="325"/>
                      <a:pt x="7750" y="1"/>
                      <a:pt x="66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1621425" y="3663000"/>
                <a:ext cx="42250" cy="192625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7705" extrusionOk="0">
                    <a:moveTo>
                      <a:pt x="1156" y="1"/>
                    </a:moveTo>
                    <a:cubicBezTo>
                      <a:pt x="939" y="1"/>
                      <a:pt x="690" y="355"/>
                      <a:pt x="480" y="671"/>
                    </a:cubicBezTo>
                    <a:cubicBezTo>
                      <a:pt x="320" y="1584"/>
                      <a:pt x="160" y="2611"/>
                      <a:pt x="92" y="3729"/>
                    </a:cubicBezTo>
                    <a:cubicBezTo>
                      <a:pt x="0" y="5076"/>
                      <a:pt x="46" y="6286"/>
                      <a:pt x="137" y="7336"/>
                    </a:cubicBezTo>
                    <a:cubicBezTo>
                      <a:pt x="380" y="7619"/>
                      <a:pt x="569" y="7705"/>
                      <a:pt x="704" y="7705"/>
                    </a:cubicBezTo>
                    <a:cubicBezTo>
                      <a:pt x="721" y="7705"/>
                      <a:pt x="738" y="7703"/>
                      <a:pt x="753" y="7701"/>
                    </a:cubicBezTo>
                    <a:cubicBezTo>
                      <a:pt x="1507" y="7541"/>
                      <a:pt x="1575" y="4825"/>
                      <a:pt x="1598" y="3273"/>
                    </a:cubicBezTo>
                    <a:cubicBezTo>
                      <a:pt x="1644" y="1972"/>
                      <a:pt x="1689" y="100"/>
                      <a:pt x="1210" y="9"/>
                    </a:cubicBezTo>
                    <a:cubicBezTo>
                      <a:pt x="1192" y="3"/>
                      <a:pt x="1174" y="1"/>
                      <a:pt x="1156" y="1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1604300" y="3587300"/>
                <a:ext cx="323575" cy="259100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0364" extrusionOk="0">
                    <a:moveTo>
                      <a:pt x="6300" y="1"/>
                    </a:moveTo>
                    <a:cubicBezTo>
                      <a:pt x="5844" y="1"/>
                      <a:pt x="5136" y="845"/>
                      <a:pt x="4839" y="1188"/>
                    </a:cubicBezTo>
                    <a:cubicBezTo>
                      <a:pt x="4063" y="2124"/>
                      <a:pt x="3653" y="3082"/>
                      <a:pt x="3447" y="3744"/>
                    </a:cubicBezTo>
                    <a:cubicBezTo>
                      <a:pt x="2694" y="3721"/>
                      <a:pt x="1941" y="3721"/>
                      <a:pt x="1165" y="3699"/>
                    </a:cubicBezTo>
                    <a:cubicBezTo>
                      <a:pt x="845" y="4178"/>
                      <a:pt x="0" y="5502"/>
                      <a:pt x="0" y="7374"/>
                    </a:cubicBezTo>
                    <a:cubicBezTo>
                      <a:pt x="23" y="8789"/>
                      <a:pt x="525" y="9861"/>
                      <a:pt x="822" y="10364"/>
                    </a:cubicBezTo>
                    <a:cubicBezTo>
                      <a:pt x="5227" y="9953"/>
                      <a:pt x="8537" y="9131"/>
                      <a:pt x="9975" y="8401"/>
                    </a:cubicBezTo>
                    <a:cubicBezTo>
                      <a:pt x="11048" y="7853"/>
                      <a:pt x="11824" y="6963"/>
                      <a:pt x="11961" y="6826"/>
                    </a:cubicBezTo>
                    <a:cubicBezTo>
                      <a:pt x="12121" y="6620"/>
                      <a:pt x="12942" y="5707"/>
                      <a:pt x="12714" y="5388"/>
                    </a:cubicBezTo>
                    <a:cubicBezTo>
                      <a:pt x="12660" y="5312"/>
                      <a:pt x="12555" y="5288"/>
                      <a:pt x="12433" y="5288"/>
                    </a:cubicBezTo>
                    <a:cubicBezTo>
                      <a:pt x="12297" y="5288"/>
                      <a:pt x="12139" y="5318"/>
                      <a:pt x="12007" y="5342"/>
                    </a:cubicBezTo>
                    <a:cubicBezTo>
                      <a:pt x="12554" y="4771"/>
                      <a:pt x="12669" y="4132"/>
                      <a:pt x="12440" y="3881"/>
                    </a:cubicBezTo>
                    <a:cubicBezTo>
                      <a:pt x="12421" y="3842"/>
                      <a:pt x="12300" y="3735"/>
                      <a:pt x="12019" y="3735"/>
                    </a:cubicBezTo>
                    <a:cubicBezTo>
                      <a:pt x="11974" y="3735"/>
                      <a:pt x="11924" y="3738"/>
                      <a:pt x="11870" y="3744"/>
                    </a:cubicBezTo>
                    <a:cubicBezTo>
                      <a:pt x="12440" y="3128"/>
                      <a:pt x="12463" y="2420"/>
                      <a:pt x="12166" y="2169"/>
                    </a:cubicBezTo>
                    <a:cubicBezTo>
                      <a:pt x="12078" y="2101"/>
                      <a:pt x="11960" y="2070"/>
                      <a:pt x="11825" y="2070"/>
                    </a:cubicBezTo>
                    <a:cubicBezTo>
                      <a:pt x="11647" y="2070"/>
                      <a:pt x="11439" y="2124"/>
                      <a:pt x="11231" y="2215"/>
                    </a:cubicBezTo>
                    <a:cubicBezTo>
                      <a:pt x="11299" y="2055"/>
                      <a:pt x="11733" y="914"/>
                      <a:pt x="11276" y="526"/>
                    </a:cubicBezTo>
                    <a:cubicBezTo>
                      <a:pt x="11170" y="426"/>
                      <a:pt x="11029" y="384"/>
                      <a:pt x="10863" y="384"/>
                    </a:cubicBezTo>
                    <a:cubicBezTo>
                      <a:pt x="10424" y="384"/>
                      <a:pt x="9806" y="678"/>
                      <a:pt x="9176" y="960"/>
                    </a:cubicBezTo>
                    <a:cubicBezTo>
                      <a:pt x="8491" y="1279"/>
                      <a:pt x="7510" y="1827"/>
                      <a:pt x="6460" y="2763"/>
                    </a:cubicBezTo>
                    <a:cubicBezTo>
                      <a:pt x="6551" y="2238"/>
                      <a:pt x="6939" y="275"/>
                      <a:pt x="6414" y="24"/>
                    </a:cubicBezTo>
                    <a:cubicBezTo>
                      <a:pt x="6369" y="24"/>
                      <a:pt x="6323" y="1"/>
                      <a:pt x="6300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1815425" y="3639250"/>
                <a:ext cx="719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621" extrusionOk="0">
                    <a:moveTo>
                      <a:pt x="2877" y="0"/>
                    </a:moveTo>
                    <a:lnTo>
                      <a:pt x="2877" y="0"/>
                    </a:lnTo>
                    <a:cubicBezTo>
                      <a:pt x="2009" y="708"/>
                      <a:pt x="1074" y="1233"/>
                      <a:pt x="1" y="1621"/>
                    </a:cubicBezTo>
                    <a:cubicBezTo>
                      <a:pt x="1119" y="1507"/>
                      <a:pt x="2192" y="890"/>
                      <a:pt x="28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1839400" y="3670625"/>
                <a:ext cx="713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22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1986" y="708"/>
                      <a:pt x="1050" y="1233"/>
                      <a:pt x="0" y="1621"/>
                    </a:cubicBezTo>
                    <a:cubicBezTo>
                      <a:pt x="1096" y="1507"/>
                      <a:pt x="2192" y="891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0"/>
              <p:cNvSpPr/>
              <p:nvPr/>
            </p:nvSpPr>
            <p:spPr>
              <a:xfrm>
                <a:off x="1196875" y="2043175"/>
                <a:ext cx="639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732" extrusionOk="0">
                    <a:moveTo>
                      <a:pt x="2214" y="1"/>
                    </a:moveTo>
                    <a:cubicBezTo>
                      <a:pt x="2077" y="46"/>
                      <a:pt x="1940" y="69"/>
                      <a:pt x="1826" y="115"/>
                    </a:cubicBezTo>
                    <a:cubicBezTo>
                      <a:pt x="1187" y="298"/>
                      <a:pt x="594" y="503"/>
                      <a:pt x="0" y="731"/>
                    </a:cubicBezTo>
                    <a:cubicBezTo>
                      <a:pt x="959" y="389"/>
                      <a:pt x="1849" y="161"/>
                      <a:pt x="2557" y="1"/>
                    </a:cubicBezTo>
                    <a:close/>
                  </a:path>
                </a:pathLst>
              </a:custGeom>
              <a:solidFill>
                <a:srgbClr val="F8C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1078175" y="2981875"/>
                <a:ext cx="860550" cy="222575"/>
              </a:xfrm>
              <a:custGeom>
                <a:avLst/>
                <a:gdLst/>
                <a:ahLst/>
                <a:cxnLst/>
                <a:rect l="l" t="t" r="r" b="b"/>
                <a:pathLst>
                  <a:path w="34422" h="8903" extrusionOk="0">
                    <a:moveTo>
                      <a:pt x="19425" y="7761"/>
                    </a:moveTo>
                    <a:cubicBezTo>
                      <a:pt x="8880" y="8857"/>
                      <a:pt x="1690" y="2214"/>
                      <a:pt x="1" y="480"/>
                    </a:cubicBezTo>
                    <a:cubicBezTo>
                      <a:pt x="1256" y="2625"/>
                      <a:pt x="3128" y="4931"/>
                      <a:pt x="5958" y="6551"/>
                    </a:cubicBezTo>
                    <a:cubicBezTo>
                      <a:pt x="9359" y="8514"/>
                      <a:pt x="12737" y="8697"/>
                      <a:pt x="14905" y="8811"/>
                    </a:cubicBezTo>
                    <a:cubicBezTo>
                      <a:pt x="16572" y="8902"/>
                      <a:pt x="19813" y="8902"/>
                      <a:pt x="23670" y="7670"/>
                    </a:cubicBezTo>
                    <a:cubicBezTo>
                      <a:pt x="26638" y="6734"/>
                      <a:pt x="30678" y="5433"/>
                      <a:pt x="33417" y="1552"/>
                    </a:cubicBezTo>
                    <a:cubicBezTo>
                      <a:pt x="33668" y="1233"/>
                      <a:pt x="34033" y="685"/>
                      <a:pt x="34421" y="0"/>
                    </a:cubicBezTo>
                    <a:cubicBezTo>
                      <a:pt x="32002" y="2648"/>
                      <a:pt x="27003" y="6985"/>
                      <a:pt x="19425" y="776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0"/>
              <p:cNvSpPr/>
              <p:nvPr/>
            </p:nvSpPr>
            <p:spPr>
              <a:xfrm>
                <a:off x="1494750" y="2834650"/>
                <a:ext cx="195175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3288" extrusionOk="0">
                    <a:moveTo>
                      <a:pt x="6414" y="2488"/>
                    </a:moveTo>
                    <a:cubicBezTo>
                      <a:pt x="6870" y="2237"/>
                      <a:pt x="7464" y="1895"/>
                      <a:pt x="7669" y="1210"/>
                    </a:cubicBezTo>
                    <a:cubicBezTo>
                      <a:pt x="7806" y="731"/>
                      <a:pt x="7692" y="297"/>
                      <a:pt x="7578" y="0"/>
                    </a:cubicBezTo>
                    <a:cubicBezTo>
                      <a:pt x="6802" y="343"/>
                      <a:pt x="6414" y="1461"/>
                      <a:pt x="5044" y="1804"/>
                    </a:cubicBezTo>
                    <a:cubicBezTo>
                      <a:pt x="3241" y="2260"/>
                      <a:pt x="2328" y="708"/>
                      <a:pt x="730" y="1324"/>
                    </a:cubicBezTo>
                    <a:cubicBezTo>
                      <a:pt x="479" y="1438"/>
                      <a:pt x="228" y="1598"/>
                      <a:pt x="0" y="1781"/>
                    </a:cubicBezTo>
                    <a:cubicBezTo>
                      <a:pt x="593" y="2192"/>
                      <a:pt x="1506" y="2717"/>
                      <a:pt x="2739" y="2922"/>
                    </a:cubicBezTo>
                    <a:cubicBezTo>
                      <a:pt x="3355" y="3036"/>
                      <a:pt x="4930" y="3287"/>
                      <a:pt x="6414" y="2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0"/>
              <p:cNvSpPr/>
              <p:nvPr/>
            </p:nvSpPr>
            <p:spPr>
              <a:xfrm>
                <a:off x="1542675" y="2947075"/>
                <a:ext cx="183775" cy="91325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3653" extrusionOk="0">
                    <a:moveTo>
                      <a:pt x="3561" y="205"/>
                    </a:moveTo>
                    <a:cubicBezTo>
                      <a:pt x="1575" y="525"/>
                      <a:pt x="411" y="2146"/>
                      <a:pt x="0" y="2876"/>
                    </a:cubicBezTo>
                    <a:cubicBezTo>
                      <a:pt x="754" y="3241"/>
                      <a:pt x="1416" y="3355"/>
                      <a:pt x="1712" y="3401"/>
                    </a:cubicBezTo>
                    <a:cubicBezTo>
                      <a:pt x="2329" y="3492"/>
                      <a:pt x="4200" y="3652"/>
                      <a:pt x="5935" y="2488"/>
                    </a:cubicBezTo>
                    <a:cubicBezTo>
                      <a:pt x="6414" y="2168"/>
                      <a:pt x="6916" y="1712"/>
                      <a:pt x="7350" y="1164"/>
                    </a:cubicBezTo>
                    <a:cubicBezTo>
                      <a:pt x="7053" y="936"/>
                      <a:pt x="6665" y="708"/>
                      <a:pt x="6186" y="502"/>
                    </a:cubicBezTo>
                    <a:cubicBezTo>
                      <a:pt x="5935" y="411"/>
                      <a:pt x="4839" y="0"/>
                      <a:pt x="3561" y="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0"/>
              <p:cNvSpPr/>
              <p:nvPr/>
            </p:nvSpPr>
            <p:spPr>
              <a:xfrm>
                <a:off x="1538675" y="2921375"/>
                <a:ext cx="2037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927" extrusionOk="0">
                    <a:moveTo>
                      <a:pt x="3356" y="1507"/>
                    </a:moveTo>
                    <a:cubicBezTo>
                      <a:pt x="5547" y="937"/>
                      <a:pt x="7259" y="2009"/>
                      <a:pt x="7510" y="2192"/>
                    </a:cubicBezTo>
                    <a:lnTo>
                      <a:pt x="7533" y="2192"/>
                    </a:lnTo>
                    <a:cubicBezTo>
                      <a:pt x="7738" y="1895"/>
                      <a:pt x="7944" y="1599"/>
                      <a:pt x="8149" y="1302"/>
                    </a:cubicBezTo>
                    <a:cubicBezTo>
                      <a:pt x="8149" y="1279"/>
                      <a:pt x="8149" y="1279"/>
                      <a:pt x="8149" y="1279"/>
                    </a:cubicBezTo>
                    <a:cubicBezTo>
                      <a:pt x="4931" y="1"/>
                      <a:pt x="1872" y="457"/>
                      <a:pt x="617" y="2192"/>
                    </a:cubicBezTo>
                    <a:cubicBezTo>
                      <a:pt x="411" y="2489"/>
                      <a:pt x="115" y="3014"/>
                      <a:pt x="1" y="3836"/>
                    </a:cubicBezTo>
                    <a:cubicBezTo>
                      <a:pt x="69" y="3858"/>
                      <a:pt x="115" y="3904"/>
                      <a:pt x="160" y="3927"/>
                    </a:cubicBezTo>
                    <a:cubicBezTo>
                      <a:pt x="548" y="3265"/>
                      <a:pt x="1530" y="1964"/>
                      <a:pt x="3356" y="150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1851375" y="3712275"/>
                <a:ext cx="599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57" extrusionOk="0">
                    <a:moveTo>
                      <a:pt x="2192" y="343"/>
                    </a:moveTo>
                    <a:cubicBezTo>
                      <a:pt x="2169" y="343"/>
                      <a:pt x="2146" y="343"/>
                      <a:pt x="2124" y="343"/>
                    </a:cubicBezTo>
                    <a:cubicBezTo>
                      <a:pt x="2238" y="229"/>
                      <a:pt x="2329" y="115"/>
                      <a:pt x="2397" y="1"/>
                    </a:cubicBezTo>
                    <a:cubicBezTo>
                      <a:pt x="1667" y="526"/>
                      <a:pt x="868" y="937"/>
                      <a:pt x="1" y="1256"/>
                    </a:cubicBezTo>
                    <a:cubicBezTo>
                      <a:pt x="800" y="1165"/>
                      <a:pt x="1576" y="845"/>
                      <a:pt x="2192" y="3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0"/>
              <p:cNvSpPr/>
              <p:nvPr/>
            </p:nvSpPr>
            <p:spPr>
              <a:xfrm>
                <a:off x="1604300" y="3679750"/>
                <a:ext cx="822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6666" extrusionOk="0">
                    <a:moveTo>
                      <a:pt x="1302" y="3310"/>
                    </a:moveTo>
                    <a:cubicBezTo>
                      <a:pt x="1187" y="2101"/>
                      <a:pt x="1621" y="914"/>
                      <a:pt x="2466" y="23"/>
                    </a:cubicBezTo>
                    <a:cubicBezTo>
                      <a:pt x="2032" y="23"/>
                      <a:pt x="1598" y="23"/>
                      <a:pt x="1165" y="1"/>
                    </a:cubicBezTo>
                    <a:cubicBezTo>
                      <a:pt x="845" y="480"/>
                      <a:pt x="0" y="1804"/>
                      <a:pt x="0" y="3676"/>
                    </a:cubicBezTo>
                    <a:cubicBezTo>
                      <a:pt x="23" y="5091"/>
                      <a:pt x="525" y="6163"/>
                      <a:pt x="822" y="6666"/>
                    </a:cubicBezTo>
                    <a:cubicBezTo>
                      <a:pt x="1690" y="6574"/>
                      <a:pt x="2511" y="6483"/>
                      <a:pt x="3287" y="6369"/>
                    </a:cubicBezTo>
                    <a:cubicBezTo>
                      <a:pt x="2740" y="6027"/>
                      <a:pt x="1484" y="5022"/>
                      <a:pt x="1302" y="331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0"/>
              <p:cNvSpPr/>
              <p:nvPr/>
            </p:nvSpPr>
            <p:spPr>
              <a:xfrm>
                <a:off x="1494750" y="3627825"/>
                <a:ext cx="102150" cy="2579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0318" extrusionOk="0">
                    <a:moveTo>
                      <a:pt x="4086" y="1"/>
                    </a:moveTo>
                    <a:cubicBezTo>
                      <a:pt x="4063" y="1"/>
                      <a:pt x="4063" y="1"/>
                      <a:pt x="4040" y="1"/>
                    </a:cubicBezTo>
                    <a:cubicBezTo>
                      <a:pt x="1826" y="2511"/>
                      <a:pt x="68" y="6232"/>
                      <a:pt x="1758" y="9427"/>
                    </a:cubicBezTo>
                    <a:cubicBezTo>
                      <a:pt x="1940" y="9747"/>
                      <a:pt x="2146" y="10044"/>
                      <a:pt x="2374" y="10318"/>
                    </a:cubicBezTo>
                    <a:cubicBezTo>
                      <a:pt x="2397" y="10318"/>
                      <a:pt x="2397" y="10318"/>
                      <a:pt x="2419" y="10318"/>
                    </a:cubicBezTo>
                    <a:cubicBezTo>
                      <a:pt x="0" y="7122"/>
                      <a:pt x="1803" y="2877"/>
                      <a:pt x="40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26" name="Google Shape;2726;p40"/>
          <p:cNvSpPr txBox="1">
            <a:spLocks noGrp="1"/>
          </p:cNvSpPr>
          <p:nvPr>
            <p:ph type="title"/>
          </p:nvPr>
        </p:nvSpPr>
        <p:spPr>
          <a:xfrm>
            <a:off x="2348336" y="1549159"/>
            <a:ext cx="43548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Arial" panose="020B0604020202020204" pitchFamily="34" charset="0"/>
                <a:cs typeface="Arial" panose="020B0604020202020204" pitchFamily="34" charset="0"/>
              </a:rPr>
              <a:t>CẢM ƠN</a:t>
            </a:r>
            <a:endParaRPr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7" name="Google Shape;2727;p40"/>
          <p:cNvSpPr txBox="1">
            <a:spLocks noGrp="1"/>
          </p:cNvSpPr>
          <p:nvPr>
            <p:ph type="subTitle" idx="1"/>
          </p:nvPr>
        </p:nvSpPr>
        <p:spPr>
          <a:xfrm>
            <a:off x="1888978" y="2716663"/>
            <a:ext cx="5504823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uý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2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6" grpId="0"/>
      <p:bldP spid="27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686730"/>
              </p:ext>
            </p:extLst>
          </p:nvPr>
        </p:nvGraphicFramePr>
        <p:xfrm>
          <a:off x="887094" y="1275715"/>
          <a:ext cx="7374254" cy="2010348"/>
        </p:xfrm>
        <a:graphic>
          <a:graphicData uri="http://schemas.openxmlformats.org/drawingml/2006/table">
            <a:tbl>
              <a:tblPr firstRow="1" firstCol="1" bandRow="1">
                <a:tableStyleId>{0A7854EF-672E-410E-9938-00B9BFC170AD}</a:tableStyleId>
              </a:tblPr>
              <a:tblGrid>
                <a:gridCol w="3443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1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6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178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Các biểu hiện cụ thể được quan sát ở nội dung </a:t>
                      </a:r>
                      <a:r>
                        <a:rPr lang="vi-VN" sz="1400">
                          <a:effectLst/>
                        </a:rPr>
                        <a:t>đi đều </a:t>
                      </a:r>
                      <a:r>
                        <a:rPr lang="en-US" sz="1400">
                          <a:effectLst/>
                        </a:rPr>
                        <a:t>vòng bên</a:t>
                      </a:r>
                      <a:r>
                        <a:rPr lang="vi-VN" sz="1400">
                          <a:effectLst/>
                        </a:rPr>
                        <a:t> trái, đi đều vòng</a:t>
                      </a:r>
                      <a:r>
                        <a:rPr lang="en-US" sz="1400">
                          <a:effectLst/>
                        </a:rPr>
                        <a:t> phải của đội hình đội ngũ.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Mức đạt được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 thực hiện t</a:t>
                      </a:r>
                      <a:r>
                        <a:rPr lang="en-US" sz="1400">
                          <a:effectLst/>
                        </a:rPr>
                        <a:t>ốt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hoàn thành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chưa hoàn thành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 HS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21,7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30,4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47,8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84300" y="533400"/>
            <a:ext cx="519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KHẢO SÁT ĐẦU NĂM HỌC SINH KHỐI LỚP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28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Biện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pháp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 1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771752" y="971082"/>
            <a:ext cx="62017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/>
              <a:t>1.1 Phân tích thị phạm động tác.</a:t>
            </a:r>
            <a:endParaRPr lang="en-US" sz="2400" dirty="0"/>
          </a:p>
          <a:p>
            <a:pPr lvl="0"/>
            <a:r>
              <a:rPr lang="en-SG" sz="2400" b="1" dirty="0" err="1"/>
              <a:t>Mục</a:t>
            </a:r>
            <a:r>
              <a:rPr lang="en-SG" sz="2400" b="1" dirty="0"/>
              <a:t> </a:t>
            </a:r>
            <a:r>
              <a:rPr lang="en-SG" sz="2400" b="1" dirty="0" err="1"/>
              <a:t>tiêu</a:t>
            </a:r>
            <a:r>
              <a:rPr lang="en-SG" sz="2400" b="1" dirty="0"/>
              <a:t>:</a:t>
            </a:r>
            <a:endParaRPr lang="en-US" sz="2400" dirty="0"/>
          </a:p>
          <a:p>
            <a:r>
              <a:rPr lang="en-SG" sz="2400" dirty="0"/>
              <a:t>- </a:t>
            </a:r>
            <a:r>
              <a:rPr lang="en-SG" sz="2400" dirty="0" err="1"/>
              <a:t>Học</a:t>
            </a:r>
            <a:r>
              <a:rPr lang="en-SG" sz="2400" dirty="0"/>
              <a:t> </a:t>
            </a:r>
            <a:r>
              <a:rPr lang="en-SG" sz="2400" dirty="0" err="1"/>
              <a:t>sinh</a:t>
            </a:r>
            <a:r>
              <a:rPr lang="en-SG" sz="2400" dirty="0"/>
              <a:t> </a:t>
            </a:r>
            <a:r>
              <a:rPr lang="en-SG" sz="2400" dirty="0" err="1"/>
              <a:t>được</a:t>
            </a:r>
            <a:r>
              <a:rPr lang="en-SG" sz="2400" dirty="0"/>
              <a:t> </a:t>
            </a:r>
            <a:r>
              <a:rPr lang="en-SG" sz="2400" dirty="0" err="1"/>
              <a:t>quan</a:t>
            </a:r>
            <a:r>
              <a:rPr lang="en-SG" sz="2400" dirty="0"/>
              <a:t> </a:t>
            </a:r>
            <a:r>
              <a:rPr lang="en-SG" sz="2400" dirty="0" err="1"/>
              <a:t>sát</a:t>
            </a:r>
            <a:r>
              <a:rPr lang="en-SG" sz="2400" dirty="0"/>
              <a:t> </a:t>
            </a:r>
            <a:r>
              <a:rPr lang="en-SG" sz="2400" dirty="0" err="1"/>
              <a:t>giáo</a:t>
            </a:r>
            <a:r>
              <a:rPr lang="en-SG" sz="2400" dirty="0"/>
              <a:t> </a:t>
            </a:r>
            <a:r>
              <a:rPr lang="en-SG" sz="2400" dirty="0" err="1"/>
              <a:t>viên</a:t>
            </a:r>
            <a:r>
              <a:rPr lang="en-SG" sz="2400" dirty="0"/>
              <a:t> </a:t>
            </a:r>
            <a:r>
              <a:rPr lang="en-SG" sz="2400" dirty="0" err="1"/>
              <a:t>thực</a:t>
            </a:r>
            <a:r>
              <a:rPr lang="en-SG" sz="2400" dirty="0"/>
              <a:t> </a:t>
            </a:r>
            <a:r>
              <a:rPr lang="en-SG" sz="2400" dirty="0" err="1"/>
              <a:t>hiện</a:t>
            </a:r>
            <a:r>
              <a:rPr lang="en-SG" sz="2400" dirty="0"/>
              <a:t> </a:t>
            </a:r>
            <a:r>
              <a:rPr lang="en-SG" sz="2400" dirty="0" err="1"/>
              <a:t>lại</a:t>
            </a:r>
            <a:r>
              <a:rPr lang="en-SG" sz="2400" dirty="0"/>
              <a:t> </a:t>
            </a:r>
            <a:r>
              <a:rPr lang="en-SG" sz="2400" dirty="0" err="1"/>
              <a:t>động</a:t>
            </a:r>
            <a:r>
              <a:rPr lang="en-SG" sz="2400" dirty="0"/>
              <a:t> </a:t>
            </a:r>
            <a:r>
              <a:rPr lang="en-SG" sz="2400" dirty="0" err="1"/>
              <a:t>tác</a:t>
            </a:r>
            <a:r>
              <a:rPr lang="en-SG" sz="2400" dirty="0"/>
              <a:t> </a:t>
            </a:r>
            <a:r>
              <a:rPr lang="en-SG" sz="2400" dirty="0" err="1"/>
              <a:t>mẫu</a:t>
            </a:r>
            <a:r>
              <a:rPr lang="en-SG" sz="2400" dirty="0"/>
              <a:t>.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lệnh</a:t>
            </a:r>
            <a:r>
              <a:rPr lang="en-US" sz="2400" dirty="0"/>
              <a:t>.</a:t>
            </a:r>
          </a:p>
          <a:p>
            <a:r>
              <a:rPr lang="en-SG" sz="2400" dirty="0"/>
              <a:t>- </a:t>
            </a:r>
            <a:r>
              <a:rPr lang="en-SG" sz="2400" dirty="0" err="1"/>
              <a:t>Giúp</a:t>
            </a:r>
            <a:r>
              <a:rPr lang="en-SG" sz="2400" dirty="0"/>
              <a:t> </a:t>
            </a:r>
            <a:r>
              <a:rPr lang="en-SG" sz="2400" dirty="0" err="1"/>
              <a:t>học</a:t>
            </a:r>
            <a:r>
              <a:rPr lang="en-SG" sz="2400" dirty="0"/>
              <a:t> </a:t>
            </a:r>
            <a:r>
              <a:rPr lang="en-SG" sz="2400" dirty="0" err="1"/>
              <a:t>sinh</a:t>
            </a:r>
            <a:r>
              <a:rPr lang="en-SG" sz="2400" dirty="0"/>
              <a:t> </a:t>
            </a:r>
            <a:r>
              <a:rPr lang="en-SG" sz="2400" dirty="0" err="1"/>
              <a:t>thực</a:t>
            </a:r>
            <a:r>
              <a:rPr lang="en-SG" sz="2400" dirty="0"/>
              <a:t> </a:t>
            </a:r>
            <a:r>
              <a:rPr lang="en-SG" sz="2400" dirty="0" err="1"/>
              <a:t>hiện</a:t>
            </a:r>
            <a:r>
              <a:rPr lang="en-SG" sz="2400" dirty="0"/>
              <a:t> </a:t>
            </a:r>
            <a:r>
              <a:rPr lang="en-SG" sz="2400" dirty="0" err="1"/>
              <a:t>đúng</a:t>
            </a:r>
            <a:r>
              <a:rPr lang="en-SG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trái</a:t>
            </a:r>
            <a:r>
              <a:rPr lang="en-US" sz="2400" dirty="0"/>
              <a:t>, </a:t>
            </a:r>
            <a:r>
              <a:rPr lang="en-US" sz="2400" dirty="0" err="1"/>
              <a:t>vòng</a:t>
            </a:r>
            <a:r>
              <a:rPr lang="en-US" sz="2400" dirty="0"/>
              <a:t>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693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14;p43">
            <a:extLst>
              <a:ext uri="{FF2B5EF4-FFF2-40B4-BE49-F238E27FC236}">
                <a16:creationId xmlns:a16="http://schemas.microsoft.com/office/drawing/2014/main" id="{3C4AACB6-63BF-B0D9-7C3C-B16200B3B371}"/>
              </a:ext>
            </a:extLst>
          </p:cNvPr>
          <p:cNvSpPr txBox="1">
            <a:spLocks/>
          </p:cNvSpPr>
          <p:nvPr/>
        </p:nvSpPr>
        <p:spPr>
          <a:xfrm>
            <a:off x="1646562" y="431974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r>
              <a:rPr lang="vi-VN" sz="1500" dirty="0">
                <a:solidFill>
                  <a:srgbClr val="453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THỊ PHẠM PHÂN TÍCH ĐỘNG TÁC</a:t>
            </a:r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20" y="800100"/>
            <a:ext cx="3340021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71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Một số hình ảnh chia nhỏ động tác cho HS tập luyện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2" name="Picture 27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54" y="1056813"/>
            <a:ext cx="2413862" cy="1771886"/>
          </a:xfrm>
          <a:prstGeom prst="rect">
            <a:avLst/>
          </a:prstGeom>
        </p:spPr>
      </p:pic>
      <p:pic>
        <p:nvPicPr>
          <p:cNvPr id="273" name="Picture 27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3" y="1086195"/>
            <a:ext cx="2411009" cy="1742504"/>
          </a:xfrm>
          <a:prstGeom prst="rect">
            <a:avLst/>
          </a:prstGeom>
        </p:spPr>
      </p:pic>
      <p:pic>
        <p:nvPicPr>
          <p:cNvPr id="274" name="Picture 27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05" y="2867787"/>
            <a:ext cx="2322169" cy="1799001"/>
          </a:xfrm>
          <a:prstGeom prst="rect">
            <a:avLst/>
          </a:prstGeom>
        </p:spPr>
      </p:pic>
      <p:pic>
        <p:nvPicPr>
          <p:cNvPr id="275" name="Picture 27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49" y="2884233"/>
            <a:ext cx="2497436" cy="18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9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15" y="529068"/>
            <a:ext cx="1758035" cy="176963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29" y="486410"/>
            <a:ext cx="2724071" cy="196623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89" y="2476187"/>
            <a:ext cx="2915285" cy="218630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32" y="2472060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9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3727;p44">
            <a:extLst>
              <a:ext uri="{FF2B5EF4-FFF2-40B4-BE49-F238E27FC236}">
                <a16:creationId xmlns:a16="http://schemas.microsoft.com/office/drawing/2014/main" id="{9D94BBF9-835A-60DD-4A9D-9F6A8CE8EF8C}"/>
              </a:ext>
            </a:extLst>
          </p:cNvPr>
          <p:cNvGrpSpPr/>
          <p:nvPr/>
        </p:nvGrpSpPr>
        <p:grpSpPr>
          <a:xfrm rot="-7687149" flipH="1">
            <a:off x="7706472" y="3037291"/>
            <a:ext cx="932326" cy="1963862"/>
            <a:chOff x="4458800" y="2953350"/>
            <a:chExt cx="842025" cy="1773650"/>
          </a:xfrm>
        </p:grpSpPr>
        <p:sp>
          <p:nvSpPr>
            <p:cNvPr id="7" name="Google Shape;3728;p44">
              <a:extLst>
                <a:ext uri="{FF2B5EF4-FFF2-40B4-BE49-F238E27FC236}">
                  <a16:creationId xmlns:a16="http://schemas.microsoft.com/office/drawing/2014/main" id="{D71FC123-97B4-A1EF-073F-783962CEAE26}"/>
                </a:ext>
              </a:extLst>
            </p:cNvPr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29;p44">
              <a:extLst>
                <a:ext uri="{FF2B5EF4-FFF2-40B4-BE49-F238E27FC236}">
                  <a16:creationId xmlns:a16="http://schemas.microsoft.com/office/drawing/2014/main" id="{0D33BA1C-DBC9-0234-6208-95538A37DAD8}"/>
                </a:ext>
              </a:extLst>
            </p:cNvPr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30;p44">
              <a:extLst>
                <a:ext uri="{FF2B5EF4-FFF2-40B4-BE49-F238E27FC236}">
                  <a16:creationId xmlns:a16="http://schemas.microsoft.com/office/drawing/2014/main" id="{DA0CD693-272F-62D4-FB86-3D9BBA93BC70}"/>
                </a:ext>
              </a:extLst>
            </p:cNvPr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31;p44">
              <a:extLst>
                <a:ext uri="{FF2B5EF4-FFF2-40B4-BE49-F238E27FC236}">
                  <a16:creationId xmlns:a16="http://schemas.microsoft.com/office/drawing/2014/main" id="{DD3C48BF-7AD0-1C11-E38D-1BEC8F01BCCA}"/>
                </a:ext>
              </a:extLst>
            </p:cNvPr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32;p44">
              <a:extLst>
                <a:ext uri="{FF2B5EF4-FFF2-40B4-BE49-F238E27FC236}">
                  <a16:creationId xmlns:a16="http://schemas.microsoft.com/office/drawing/2014/main" id="{DD1752F8-F048-6D3F-8950-56F18A527765}"/>
                </a:ext>
              </a:extLst>
            </p:cNvPr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33;p44">
              <a:extLst>
                <a:ext uri="{FF2B5EF4-FFF2-40B4-BE49-F238E27FC236}">
                  <a16:creationId xmlns:a16="http://schemas.microsoft.com/office/drawing/2014/main" id="{29057FD2-6CFA-8946-EB4F-67772F66A51B}"/>
                </a:ext>
              </a:extLst>
            </p:cNvPr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34;p44">
              <a:extLst>
                <a:ext uri="{FF2B5EF4-FFF2-40B4-BE49-F238E27FC236}">
                  <a16:creationId xmlns:a16="http://schemas.microsoft.com/office/drawing/2014/main" id="{96720B63-E6A7-5A6F-1D45-724657551B3C}"/>
                </a:ext>
              </a:extLst>
            </p:cNvPr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35;p44">
              <a:extLst>
                <a:ext uri="{FF2B5EF4-FFF2-40B4-BE49-F238E27FC236}">
                  <a16:creationId xmlns:a16="http://schemas.microsoft.com/office/drawing/2014/main" id="{0E5984D8-42A0-5C06-4A65-30E3E82EF963}"/>
                </a:ext>
              </a:extLst>
            </p:cNvPr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36;p44">
              <a:extLst>
                <a:ext uri="{FF2B5EF4-FFF2-40B4-BE49-F238E27FC236}">
                  <a16:creationId xmlns:a16="http://schemas.microsoft.com/office/drawing/2014/main" id="{0880E3F9-F0A3-C084-D0AC-12953BA2C8F7}"/>
                </a:ext>
              </a:extLst>
            </p:cNvPr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37;p44">
              <a:extLst>
                <a:ext uri="{FF2B5EF4-FFF2-40B4-BE49-F238E27FC236}">
                  <a16:creationId xmlns:a16="http://schemas.microsoft.com/office/drawing/2014/main" id="{AAABDD4E-2FC3-03FB-7904-66FA23706F88}"/>
                </a:ext>
              </a:extLst>
            </p:cNvPr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38;p44">
              <a:extLst>
                <a:ext uri="{FF2B5EF4-FFF2-40B4-BE49-F238E27FC236}">
                  <a16:creationId xmlns:a16="http://schemas.microsoft.com/office/drawing/2014/main" id="{04D79E41-49EE-D5A0-A65D-31775A9A48AC}"/>
                </a:ext>
              </a:extLst>
            </p:cNvPr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39;p44">
              <a:extLst>
                <a:ext uri="{FF2B5EF4-FFF2-40B4-BE49-F238E27FC236}">
                  <a16:creationId xmlns:a16="http://schemas.microsoft.com/office/drawing/2014/main" id="{13CB83AA-9315-8D34-137C-E4F771423EC3}"/>
                </a:ext>
              </a:extLst>
            </p:cNvPr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40;p44">
              <a:extLst>
                <a:ext uri="{FF2B5EF4-FFF2-40B4-BE49-F238E27FC236}">
                  <a16:creationId xmlns:a16="http://schemas.microsoft.com/office/drawing/2014/main" id="{189944C4-D5FF-B190-8BFC-BDE9546669C9}"/>
                </a:ext>
              </a:extLst>
            </p:cNvPr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41;p44">
              <a:extLst>
                <a:ext uri="{FF2B5EF4-FFF2-40B4-BE49-F238E27FC236}">
                  <a16:creationId xmlns:a16="http://schemas.microsoft.com/office/drawing/2014/main" id="{E1FA5B91-6AD8-BDDD-3CF0-41C4B1B2CF42}"/>
                </a:ext>
              </a:extLst>
            </p:cNvPr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42;p44">
              <a:extLst>
                <a:ext uri="{FF2B5EF4-FFF2-40B4-BE49-F238E27FC236}">
                  <a16:creationId xmlns:a16="http://schemas.microsoft.com/office/drawing/2014/main" id="{12EB4CFB-5819-F721-8EF3-00992A9B2DF0}"/>
                </a:ext>
              </a:extLst>
            </p:cNvPr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43;p44">
              <a:extLst>
                <a:ext uri="{FF2B5EF4-FFF2-40B4-BE49-F238E27FC236}">
                  <a16:creationId xmlns:a16="http://schemas.microsoft.com/office/drawing/2014/main" id="{C16B6E1C-5BB3-C554-DBF1-F8195A6EA36B}"/>
                </a:ext>
              </a:extLst>
            </p:cNvPr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44;p44">
              <a:extLst>
                <a:ext uri="{FF2B5EF4-FFF2-40B4-BE49-F238E27FC236}">
                  <a16:creationId xmlns:a16="http://schemas.microsoft.com/office/drawing/2014/main" id="{0809055C-4C86-1BCA-C685-4707AC789661}"/>
                </a:ext>
              </a:extLst>
            </p:cNvPr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45;p44">
              <a:extLst>
                <a:ext uri="{FF2B5EF4-FFF2-40B4-BE49-F238E27FC236}">
                  <a16:creationId xmlns:a16="http://schemas.microsoft.com/office/drawing/2014/main" id="{837953E3-374C-A4FB-B0FD-08BE11F6F684}"/>
                </a:ext>
              </a:extLst>
            </p:cNvPr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46;p44">
              <a:extLst>
                <a:ext uri="{FF2B5EF4-FFF2-40B4-BE49-F238E27FC236}">
                  <a16:creationId xmlns:a16="http://schemas.microsoft.com/office/drawing/2014/main" id="{82685F1F-320A-23F2-3FFD-CEEB03555BE6}"/>
                </a:ext>
              </a:extLst>
            </p:cNvPr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47;p44">
              <a:extLst>
                <a:ext uri="{FF2B5EF4-FFF2-40B4-BE49-F238E27FC236}">
                  <a16:creationId xmlns:a16="http://schemas.microsoft.com/office/drawing/2014/main" id="{54E1CBFE-ABC8-C1E2-5AE1-00A578351AA5}"/>
                </a:ext>
              </a:extLst>
            </p:cNvPr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48;p44">
              <a:extLst>
                <a:ext uri="{FF2B5EF4-FFF2-40B4-BE49-F238E27FC236}">
                  <a16:creationId xmlns:a16="http://schemas.microsoft.com/office/drawing/2014/main" id="{4DB79873-8BAB-AD56-EBD3-86A7E5BE7D53}"/>
                </a:ext>
              </a:extLst>
            </p:cNvPr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10" y="568554"/>
            <a:ext cx="3254390" cy="1945281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5353"/>
            <a:ext cx="2577124" cy="2051685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3" y="2585731"/>
            <a:ext cx="2786787" cy="2113888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4" y="2687223"/>
            <a:ext cx="2568148" cy="18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413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14;p43">
            <a:extLst>
              <a:ext uri="{FF2B5EF4-FFF2-40B4-BE49-F238E27FC236}">
                <a16:creationId xmlns:a16="http://schemas.microsoft.com/office/drawing/2014/main" id="{3C4AACB6-63BF-B0D9-7C3C-B16200B3B371}"/>
              </a:ext>
            </a:extLst>
          </p:cNvPr>
          <p:cNvSpPr txBox="1">
            <a:spLocks/>
          </p:cNvSpPr>
          <p:nvPr/>
        </p:nvSpPr>
        <p:spPr>
          <a:xfrm>
            <a:off x="1646562" y="431974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r>
              <a:rPr lang="vi-VN" sz="1500" dirty="0">
                <a:solidFill>
                  <a:srgbClr val="453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THỊ PHẠM SỬA SAI CHÂN KHI ĐI ĐỀU </a:t>
            </a:r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88527174272553724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591430" y="1341419"/>
            <a:ext cx="3624588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85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720" grpId="0" animBg="1"/>
      <p:bldP spid="372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Biện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pháp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 2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676188" y="767303"/>
            <a:ext cx="620174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b="1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SG" sz="2400" b="1" dirty="0"/>
              <a:t>a. </a:t>
            </a:r>
            <a:r>
              <a:rPr lang="en-SG" sz="2400" b="1" dirty="0" err="1"/>
              <a:t>Mục</a:t>
            </a:r>
            <a:r>
              <a:rPr lang="en-SG" sz="2400" b="1" dirty="0"/>
              <a:t> </a:t>
            </a:r>
            <a:r>
              <a:rPr lang="en-SG" sz="2400" b="1" dirty="0" err="1"/>
              <a:t>tiêu</a:t>
            </a:r>
            <a:r>
              <a:rPr lang="en-SG" sz="2400" b="1" dirty="0"/>
              <a:t>: </a:t>
            </a:r>
            <a:endParaRPr lang="en-US" sz="2400" dirty="0"/>
          </a:p>
          <a:p>
            <a:r>
              <a:rPr lang="en-SG" sz="2400" dirty="0"/>
              <a:t>-  </a:t>
            </a:r>
            <a:r>
              <a:rPr lang="en-SG" sz="2400" dirty="0" err="1"/>
              <a:t>Học</a:t>
            </a:r>
            <a:r>
              <a:rPr lang="en-SG" sz="2400" dirty="0"/>
              <a:t> </a:t>
            </a:r>
            <a:r>
              <a:rPr lang="en-SG" sz="2400" dirty="0" err="1"/>
              <a:t>sinh</a:t>
            </a:r>
            <a:r>
              <a:rPr lang="en-SG" sz="2400" dirty="0"/>
              <a:t> </a:t>
            </a:r>
            <a:r>
              <a:rPr lang="en-SG" sz="2400" dirty="0" err="1"/>
              <a:t>thể</a:t>
            </a:r>
            <a:r>
              <a:rPr lang="en-SG" sz="2400" dirty="0"/>
              <a:t> </a:t>
            </a:r>
            <a:r>
              <a:rPr lang="en-SG" sz="2400" dirty="0" err="1"/>
              <a:t>hiện</a:t>
            </a:r>
            <a:r>
              <a:rPr lang="en-SG" sz="2400" dirty="0"/>
              <a:t> </a:t>
            </a:r>
            <a:r>
              <a:rPr lang="en-SG" sz="2400" dirty="0" err="1"/>
              <a:t>tinh</a:t>
            </a:r>
            <a:r>
              <a:rPr lang="en-SG" sz="2400" dirty="0"/>
              <a:t> </a:t>
            </a:r>
            <a:r>
              <a:rPr lang="en-SG" sz="2400" dirty="0" err="1"/>
              <a:t>thần</a:t>
            </a:r>
            <a:r>
              <a:rPr lang="en-SG" sz="2400" dirty="0"/>
              <a:t> </a:t>
            </a:r>
            <a:r>
              <a:rPr lang="en-SG" sz="2400" dirty="0" err="1"/>
              <a:t>đoàn</a:t>
            </a:r>
            <a:r>
              <a:rPr lang="en-SG" sz="2400" dirty="0"/>
              <a:t> </a:t>
            </a:r>
            <a:r>
              <a:rPr lang="en-SG" sz="2400" dirty="0" err="1"/>
              <a:t>kết</a:t>
            </a:r>
            <a:r>
              <a:rPr lang="en-SG" sz="2400" dirty="0"/>
              <a:t>, </a:t>
            </a:r>
            <a:r>
              <a:rPr lang="vi-VN" sz="2400" dirty="0"/>
              <a:t>tính kỉ luật, rèn luyện tác phong nhanh nhẹn </a:t>
            </a:r>
            <a:r>
              <a:rPr lang="en-SG" sz="2400" dirty="0" err="1"/>
              <a:t>trong</a:t>
            </a:r>
            <a:r>
              <a:rPr lang="en-SG" sz="2400" dirty="0"/>
              <a:t> </a:t>
            </a:r>
            <a:r>
              <a:rPr lang="en-SG" sz="2400" dirty="0" err="1"/>
              <a:t>quá</a:t>
            </a:r>
            <a:r>
              <a:rPr lang="en-SG" sz="2400" dirty="0"/>
              <a:t> </a:t>
            </a:r>
            <a:r>
              <a:rPr lang="en-SG" sz="2400" dirty="0" err="1"/>
              <a:t>trình</a:t>
            </a:r>
            <a:r>
              <a:rPr lang="en-SG" sz="2400" dirty="0"/>
              <a:t> </a:t>
            </a:r>
            <a:r>
              <a:rPr lang="en-SG" sz="2400" dirty="0" err="1"/>
              <a:t>tập</a:t>
            </a:r>
            <a:r>
              <a:rPr lang="en-SG" sz="2400" dirty="0"/>
              <a:t> </a:t>
            </a:r>
            <a:r>
              <a:rPr lang="en-SG" sz="2400" dirty="0" err="1"/>
              <a:t>luyện</a:t>
            </a:r>
            <a:r>
              <a:rPr lang="en-SG" sz="2400" dirty="0"/>
              <a:t>.</a:t>
            </a:r>
            <a:endParaRPr lang="en-US" sz="2400" dirty="0"/>
          </a:p>
          <a:p>
            <a:r>
              <a:rPr lang="vi-VN" sz="2400" dirty="0"/>
              <a:t>- Học sinh thể hiện được khả năng quan sát, khả năng chỉ huy.</a:t>
            </a:r>
            <a:endParaRPr lang="en-US" sz="2400" dirty="0"/>
          </a:p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79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theme/theme1.xml><?xml version="1.0" encoding="utf-8"?>
<a:theme xmlns:a="http://schemas.openxmlformats.org/drawingml/2006/main" name="Classroom Behaviour Management for Elementary by Slidesgo">
  <a:themeElements>
    <a:clrScheme name="Simple Light">
      <a:dk1>
        <a:srgbClr val="FFFFFF"/>
      </a:dk1>
      <a:lt1>
        <a:srgbClr val="F5A60B"/>
      </a:lt1>
      <a:dk2>
        <a:srgbClr val="D64D6B"/>
      </a:dk2>
      <a:lt2>
        <a:srgbClr val="453F7D"/>
      </a:lt2>
      <a:accent1>
        <a:srgbClr val="CFCDE8"/>
      </a:accent1>
      <a:accent2>
        <a:srgbClr val="97C98B"/>
      </a:accent2>
      <a:accent3>
        <a:srgbClr val="5E8381"/>
      </a:accent3>
      <a:accent4>
        <a:srgbClr val="ED8FBF"/>
      </a:accent4>
      <a:accent5>
        <a:srgbClr val="A1544A"/>
      </a:accent5>
      <a:accent6>
        <a:srgbClr val="802751"/>
      </a:accent6>
      <a:hlink>
        <a:srgbClr val="453F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1502</TotalTime>
  <Words>342</Words>
  <Application>Microsoft Office PowerPoint</Application>
  <PresentationFormat>On-screen Show (16:9)</PresentationFormat>
  <Paragraphs>53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Baloo Tammudu 2</vt:lpstr>
      <vt:lpstr>Atma</vt:lpstr>
      <vt:lpstr>Bebas Neue</vt:lpstr>
      <vt:lpstr>Times New Roman</vt:lpstr>
      <vt:lpstr>Classroom Behaviour Management for Elementary by Slidesgo</vt:lpstr>
      <vt:lpstr>BÀI: ĐI ĐỀU VÒNG BÊN TRÁI, VÒNG BÊN PHẢI</vt:lpstr>
      <vt:lpstr>PowerPoint Presentation</vt:lpstr>
      <vt:lpstr>Biện pháp 1</vt:lpstr>
      <vt:lpstr>PowerPoint Presentation</vt:lpstr>
      <vt:lpstr>Một số hình ảnh chia nhỏ động tác cho HS tập luyện</vt:lpstr>
      <vt:lpstr>PowerPoint Presentation</vt:lpstr>
      <vt:lpstr>PowerPoint Presentation</vt:lpstr>
      <vt:lpstr>PowerPoint Presentation</vt:lpstr>
      <vt:lpstr>Biện pháp 2</vt:lpstr>
      <vt:lpstr>Biện pháp 3</vt:lpstr>
      <vt:lpstr>3. Hiệu quả của giải pháp  </vt:lpstr>
      <vt:lpstr>CẢM ƠN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OS</dc:creator>
  <dc:description>9Slide.vn</dc:description>
  <cp:lastModifiedBy>USER</cp:lastModifiedBy>
  <cp:revision>116</cp:revision>
  <dcterms:modified xsi:type="dcterms:W3CDTF">2023-12-22T08:41:12Z</dcterms:modified>
  <cp:category>9Slide.vn</cp:category>
</cp:coreProperties>
</file>